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28" r:id="rId1"/>
  </p:sldMasterIdLst>
  <p:notesMasterIdLst>
    <p:notesMasterId r:id="rId52"/>
  </p:notesMasterIdLst>
  <p:handoutMasterIdLst>
    <p:handoutMasterId r:id="rId53"/>
  </p:handoutMasterIdLst>
  <p:sldIdLst>
    <p:sldId id="256" r:id="rId2"/>
    <p:sldId id="559" r:id="rId3"/>
    <p:sldId id="458" r:id="rId4"/>
    <p:sldId id="459" r:id="rId5"/>
    <p:sldId id="460" r:id="rId6"/>
    <p:sldId id="548" r:id="rId7"/>
    <p:sldId id="558" r:id="rId8"/>
    <p:sldId id="490" r:id="rId9"/>
    <p:sldId id="537" r:id="rId10"/>
    <p:sldId id="492" r:id="rId11"/>
    <p:sldId id="409" r:id="rId12"/>
    <p:sldId id="493" r:id="rId13"/>
    <p:sldId id="553" r:id="rId14"/>
    <p:sldId id="290" r:id="rId15"/>
    <p:sldId id="504" r:id="rId16"/>
    <p:sldId id="533" r:id="rId17"/>
    <p:sldId id="428" r:id="rId18"/>
    <p:sldId id="432" r:id="rId19"/>
    <p:sldId id="552" r:id="rId20"/>
    <p:sldId id="560" r:id="rId21"/>
    <p:sldId id="561" r:id="rId22"/>
    <p:sldId id="402" r:id="rId23"/>
    <p:sldId id="482" r:id="rId24"/>
    <p:sldId id="502" r:id="rId25"/>
    <p:sldId id="497" r:id="rId26"/>
    <p:sldId id="500" r:id="rId27"/>
    <p:sldId id="531" r:id="rId28"/>
    <p:sldId id="505" r:id="rId29"/>
    <p:sldId id="396" r:id="rId30"/>
    <p:sldId id="554" r:id="rId31"/>
    <p:sldId id="562" r:id="rId32"/>
    <p:sldId id="400" r:id="rId33"/>
    <p:sldId id="480" r:id="rId34"/>
    <p:sldId id="555" r:id="rId35"/>
    <p:sldId id="498" r:id="rId36"/>
    <p:sldId id="501" r:id="rId37"/>
    <p:sldId id="532" r:id="rId38"/>
    <p:sldId id="378" r:id="rId39"/>
    <p:sldId id="521" r:id="rId40"/>
    <p:sldId id="526" r:id="rId41"/>
    <p:sldId id="309" r:id="rId42"/>
    <p:sldId id="398" r:id="rId43"/>
    <p:sldId id="536" r:id="rId44"/>
    <p:sldId id="556" r:id="rId45"/>
    <p:sldId id="435" r:id="rId46"/>
    <p:sldId id="436" r:id="rId47"/>
    <p:sldId id="557" r:id="rId48"/>
    <p:sldId id="549" r:id="rId49"/>
    <p:sldId id="550" r:id="rId50"/>
    <p:sldId id="352" r:id="rId51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A0CB5-5E31-4E28-AF7B-22C05D966EE6}" v="12" dt="2020-09-16T14:57:04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68" d="100"/>
          <a:sy n="68" d="100"/>
        </p:scale>
        <p:origin x="123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6AB8F-A727-49EE-8A0B-F5F4DA613DE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D9653E-4D9B-4793-8E03-29E814AE83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Consider it your mini elevator pitch</a:t>
          </a:r>
          <a:endParaRPr lang="en-US"/>
        </a:p>
      </dgm:t>
    </dgm:pt>
    <dgm:pt modelId="{16CB3C5C-AD63-46F8-8106-D4A4E9063482}" type="parTrans" cxnId="{9483A8B7-EF29-4F51-8CDB-CFDAB05093F6}">
      <dgm:prSet/>
      <dgm:spPr/>
      <dgm:t>
        <a:bodyPr/>
        <a:lstStyle/>
        <a:p>
          <a:endParaRPr lang="en-US"/>
        </a:p>
      </dgm:t>
    </dgm:pt>
    <dgm:pt modelId="{2E137EE3-8303-4A04-89B4-0C7F89B95309}" type="sibTrans" cxnId="{9483A8B7-EF29-4F51-8CDB-CFDAB05093F6}">
      <dgm:prSet/>
      <dgm:spPr/>
      <dgm:t>
        <a:bodyPr/>
        <a:lstStyle/>
        <a:p>
          <a:endParaRPr lang="en-US"/>
        </a:p>
      </dgm:t>
    </dgm:pt>
    <dgm:pt modelId="{84D01F5D-4F73-46B2-BAD9-4C8D4B6A69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dirty="0"/>
            <a:t>120 character limit</a:t>
          </a:r>
          <a:endParaRPr lang="en-US" dirty="0"/>
        </a:p>
      </dgm:t>
    </dgm:pt>
    <dgm:pt modelId="{5548D3F8-9111-4519-9195-C31068573191}" type="parTrans" cxnId="{4A884942-B5F6-46DF-BEA0-70C52AB195C7}">
      <dgm:prSet/>
      <dgm:spPr/>
      <dgm:t>
        <a:bodyPr/>
        <a:lstStyle/>
        <a:p>
          <a:endParaRPr lang="en-US"/>
        </a:p>
      </dgm:t>
    </dgm:pt>
    <dgm:pt modelId="{98DF0344-AF32-4D83-9088-C6873A940C60}" type="sibTrans" cxnId="{4A884942-B5F6-46DF-BEA0-70C52AB195C7}">
      <dgm:prSet/>
      <dgm:spPr/>
      <dgm:t>
        <a:bodyPr/>
        <a:lstStyle/>
        <a:p>
          <a:endParaRPr lang="en-US"/>
        </a:p>
      </dgm:t>
    </dgm:pt>
    <dgm:pt modelId="{7C475358-E2B9-443D-97BC-9DE964E334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Be descriptive!</a:t>
          </a:r>
          <a:endParaRPr lang="en-US"/>
        </a:p>
      </dgm:t>
    </dgm:pt>
    <dgm:pt modelId="{193DFFFB-F74D-4987-8C12-5674C1E57034}" type="parTrans" cxnId="{D3D6CD04-EF5F-4025-A368-37E8F2A0FB56}">
      <dgm:prSet/>
      <dgm:spPr/>
      <dgm:t>
        <a:bodyPr/>
        <a:lstStyle/>
        <a:p>
          <a:endParaRPr lang="en-US"/>
        </a:p>
      </dgm:t>
    </dgm:pt>
    <dgm:pt modelId="{D3630A51-D9C8-42E2-8A2F-224075CB3CB3}" type="sibTrans" cxnId="{D3D6CD04-EF5F-4025-A368-37E8F2A0FB56}">
      <dgm:prSet/>
      <dgm:spPr/>
      <dgm:t>
        <a:bodyPr/>
        <a:lstStyle/>
        <a:p>
          <a:endParaRPr lang="en-US"/>
        </a:p>
      </dgm:t>
    </dgm:pt>
    <dgm:pt modelId="{0AF28A14-02D1-471C-9113-56C046FE6E2E}" type="pres">
      <dgm:prSet presAssocID="{DAC6AB8F-A727-49EE-8A0B-F5F4DA613DE8}" presName="root" presStyleCnt="0">
        <dgm:presLayoutVars>
          <dgm:dir/>
          <dgm:resizeHandles val="exact"/>
        </dgm:presLayoutVars>
      </dgm:prSet>
      <dgm:spPr/>
    </dgm:pt>
    <dgm:pt modelId="{8324C8A8-C74F-47D2-B372-D8788090E70A}" type="pres">
      <dgm:prSet presAssocID="{A9D9653E-4D9B-4793-8E03-29E814AE83B8}" presName="compNode" presStyleCnt="0"/>
      <dgm:spPr/>
    </dgm:pt>
    <dgm:pt modelId="{8E0DA8ED-7E8A-4657-AC19-B6BFC8EC25F4}" type="pres">
      <dgm:prSet presAssocID="{A9D9653E-4D9B-4793-8E03-29E814AE83B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4495DFD-966F-478E-8062-371CABF13443}" type="pres">
      <dgm:prSet presAssocID="{A9D9653E-4D9B-4793-8E03-29E814AE83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C6723031-C58D-4731-AF6B-70A79C1BB522}" type="pres">
      <dgm:prSet presAssocID="{A9D9653E-4D9B-4793-8E03-29E814AE83B8}" presName="spaceRect" presStyleCnt="0"/>
      <dgm:spPr/>
    </dgm:pt>
    <dgm:pt modelId="{D24B01B9-E840-4238-BD5E-272838CD1FDE}" type="pres">
      <dgm:prSet presAssocID="{A9D9653E-4D9B-4793-8E03-29E814AE83B8}" presName="textRect" presStyleLbl="revTx" presStyleIdx="0" presStyleCnt="3">
        <dgm:presLayoutVars>
          <dgm:chMax val="1"/>
          <dgm:chPref val="1"/>
        </dgm:presLayoutVars>
      </dgm:prSet>
      <dgm:spPr/>
    </dgm:pt>
    <dgm:pt modelId="{A1C73509-37E2-45DD-945A-957A68071116}" type="pres">
      <dgm:prSet presAssocID="{2E137EE3-8303-4A04-89B4-0C7F89B95309}" presName="sibTrans" presStyleCnt="0"/>
      <dgm:spPr/>
    </dgm:pt>
    <dgm:pt modelId="{D4A679A6-6BB7-459A-AF07-06DBD27408C3}" type="pres">
      <dgm:prSet presAssocID="{84D01F5D-4F73-46B2-BAD9-4C8D4B6A6955}" presName="compNode" presStyleCnt="0"/>
      <dgm:spPr/>
    </dgm:pt>
    <dgm:pt modelId="{38682869-B857-4543-945C-018BB6CE420C}" type="pres">
      <dgm:prSet presAssocID="{84D01F5D-4F73-46B2-BAD9-4C8D4B6A695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FE04F59-2656-482A-BA02-12493BCF778A}" type="pres">
      <dgm:prSet presAssocID="{84D01F5D-4F73-46B2-BAD9-4C8D4B6A69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27E9274-147A-4656-A29A-EA56C0DE1C48}" type="pres">
      <dgm:prSet presAssocID="{84D01F5D-4F73-46B2-BAD9-4C8D4B6A6955}" presName="spaceRect" presStyleCnt="0"/>
      <dgm:spPr/>
    </dgm:pt>
    <dgm:pt modelId="{6C3DA36E-9F0C-4E4B-81C2-A6F123934802}" type="pres">
      <dgm:prSet presAssocID="{84D01F5D-4F73-46B2-BAD9-4C8D4B6A6955}" presName="textRect" presStyleLbl="revTx" presStyleIdx="1" presStyleCnt="3">
        <dgm:presLayoutVars>
          <dgm:chMax val="1"/>
          <dgm:chPref val="1"/>
        </dgm:presLayoutVars>
      </dgm:prSet>
      <dgm:spPr/>
    </dgm:pt>
    <dgm:pt modelId="{72F39DA8-20E8-4DFF-9FFC-59D3570D3CA2}" type="pres">
      <dgm:prSet presAssocID="{98DF0344-AF32-4D83-9088-C6873A940C60}" presName="sibTrans" presStyleCnt="0"/>
      <dgm:spPr/>
    </dgm:pt>
    <dgm:pt modelId="{81D4ABDC-4D8E-48DE-A8CD-83F32D20EC44}" type="pres">
      <dgm:prSet presAssocID="{7C475358-E2B9-443D-97BC-9DE964E334B2}" presName="compNode" presStyleCnt="0"/>
      <dgm:spPr/>
    </dgm:pt>
    <dgm:pt modelId="{4C271667-3DDF-4905-A0A1-B74FB583C838}" type="pres">
      <dgm:prSet presAssocID="{7C475358-E2B9-443D-97BC-9DE964E334B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09938BE-5CEE-41CC-BB3C-B612227FCE83}" type="pres">
      <dgm:prSet presAssocID="{7C475358-E2B9-443D-97BC-9DE964E334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5234BA7-79CD-4E9D-B1DA-8842005925A2}" type="pres">
      <dgm:prSet presAssocID="{7C475358-E2B9-443D-97BC-9DE964E334B2}" presName="spaceRect" presStyleCnt="0"/>
      <dgm:spPr/>
    </dgm:pt>
    <dgm:pt modelId="{BB3B77AA-EADC-4AB0-9D0B-81B7B3C30401}" type="pres">
      <dgm:prSet presAssocID="{7C475358-E2B9-443D-97BC-9DE964E334B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3D6CD04-EF5F-4025-A368-37E8F2A0FB56}" srcId="{DAC6AB8F-A727-49EE-8A0B-F5F4DA613DE8}" destId="{7C475358-E2B9-443D-97BC-9DE964E334B2}" srcOrd="2" destOrd="0" parTransId="{193DFFFB-F74D-4987-8C12-5674C1E57034}" sibTransId="{D3630A51-D9C8-42E2-8A2F-224075CB3CB3}"/>
    <dgm:cxn modelId="{FAD4B60B-CA0E-48F6-8843-4FC501F50289}" type="presOf" srcId="{7C475358-E2B9-443D-97BC-9DE964E334B2}" destId="{BB3B77AA-EADC-4AB0-9D0B-81B7B3C30401}" srcOrd="0" destOrd="0" presId="urn:microsoft.com/office/officeart/2018/5/layout/IconLeafLabelList"/>
    <dgm:cxn modelId="{32B8851B-9D9F-41D5-9502-D063EE8DFF85}" type="presOf" srcId="{A9D9653E-4D9B-4793-8E03-29E814AE83B8}" destId="{D24B01B9-E840-4238-BD5E-272838CD1FDE}" srcOrd="0" destOrd="0" presId="urn:microsoft.com/office/officeart/2018/5/layout/IconLeafLabelList"/>
    <dgm:cxn modelId="{4A884942-B5F6-46DF-BEA0-70C52AB195C7}" srcId="{DAC6AB8F-A727-49EE-8A0B-F5F4DA613DE8}" destId="{84D01F5D-4F73-46B2-BAD9-4C8D4B6A6955}" srcOrd="1" destOrd="0" parTransId="{5548D3F8-9111-4519-9195-C31068573191}" sibTransId="{98DF0344-AF32-4D83-9088-C6873A940C60}"/>
    <dgm:cxn modelId="{65D8ED9E-7F9D-417B-9EE5-92EBB8E5C567}" type="presOf" srcId="{84D01F5D-4F73-46B2-BAD9-4C8D4B6A6955}" destId="{6C3DA36E-9F0C-4E4B-81C2-A6F123934802}" srcOrd="0" destOrd="0" presId="urn:microsoft.com/office/officeart/2018/5/layout/IconLeafLabelList"/>
    <dgm:cxn modelId="{9483A8B7-EF29-4F51-8CDB-CFDAB05093F6}" srcId="{DAC6AB8F-A727-49EE-8A0B-F5F4DA613DE8}" destId="{A9D9653E-4D9B-4793-8E03-29E814AE83B8}" srcOrd="0" destOrd="0" parTransId="{16CB3C5C-AD63-46F8-8106-D4A4E9063482}" sibTransId="{2E137EE3-8303-4A04-89B4-0C7F89B95309}"/>
    <dgm:cxn modelId="{B2BEE4FF-827E-45B2-9955-DE7DE0D4010B}" type="presOf" srcId="{DAC6AB8F-A727-49EE-8A0B-F5F4DA613DE8}" destId="{0AF28A14-02D1-471C-9113-56C046FE6E2E}" srcOrd="0" destOrd="0" presId="urn:microsoft.com/office/officeart/2018/5/layout/IconLeafLabelList"/>
    <dgm:cxn modelId="{98264578-032D-46FD-914D-305C2ACFF395}" type="presParOf" srcId="{0AF28A14-02D1-471C-9113-56C046FE6E2E}" destId="{8324C8A8-C74F-47D2-B372-D8788090E70A}" srcOrd="0" destOrd="0" presId="urn:microsoft.com/office/officeart/2018/5/layout/IconLeafLabelList"/>
    <dgm:cxn modelId="{E9E53F85-1AE3-4493-9A1F-947FEE975A75}" type="presParOf" srcId="{8324C8A8-C74F-47D2-B372-D8788090E70A}" destId="{8E0DA8ED-7E8A-4657-AC19-B6BFC8EC25F4}" srcOrd="0" destOrd="0" presId="urn:microsoft.com/office/officeart/2018/5/layout/IconLeafLabelList"/>
    <dgm:cxn modelId="{39D33EB1-6EAB-4B75-832A-CA859EADE9E3}" type="presParOf" srcId="{8324C8A8-C74F-47D2-B372-D8788090E70A}" destId="{24495DFD-966F-478E-8062-371CABF13443}" srcOrd="1" destOrd="0" presId="urn:microsoft.com/office/officeart/2018/5/layout/IconLeafLabelList"/>
    <dgm:cxn modelId="{4AC39C6F-F413-4906-9D4E-938BBA259067}" type="presParOf" srcId="{8324C8A8-C74F-47D2-B372-D8788090E70A}" destId="{C6723031-C58D-4731-AF6B-70A79C1BB522}" srcOrd="2" destOrd="0" presId="urn:microsoft.com/office/officeart/2018/5/layout/IconLeafLabelList"/>
    <dgm:cxn modelId="{E514CC2A-5AC9-460D-A9D7-93800AA09C37}" type="presParOf" srcId="{8324C8A8-C74F-47D2-B372-D8788090E70A}" destId="{D24B01B9-E840-4238-BD5E-272838CD1FDE}" srcOrd="3" destOrd="0" presId="urn:microsoft.com/office/officeart/2018/5/layout/IconLeafLabelList"/>
    <dgm:cxn modelId="{CE141B60-DDCA-4F0C-BD16-60DCF56A333D}" type="presParOf" srcId="{0AF28A14-02D1-471C-9113-56C046FE6E2E}" destId="{A1C73509-37E2-45DD-945A-957A68071116}" srcOrd="1" destOrd="0" presId="urn:microsoft.com/office/officeart/2018/5/layout/IconLeafLabelList"/>
    <dgm:cxn modelId="{22267408-0CF4-483B-B79E-5DB4361E0782}" type="presParOf" srcId="{0AF28A14-02D1-471C-9113-56C046FE6E2E}" destId="{D4A679A6-6BB7-459A-AF07-06DBD27408C3}" srcOrd="2" destOrd="0" presId="urn:microsoft.com/office/officeart/2018/5/layout/IconLeafLabelList"/>
    <dgm:cxn modelId="{DB614F31-8E99-4E1E-8A3C-7169092BE2BD}" type="presParOf" srcId="{D4A679A6-6BB7-459A-AF07-06DBD27408C3}" destId="{38682869-B857-4543-945C-018BB6CE420C}" srcOrd="0" destOrd="0" presId="urn:microsoft.com/office/officeart/2018/5/layout/IconLeafLabelList"/>
    <dgm:cxn modelId="{6BCA1CF2-D55C-4328-A499-96DDE9BA2CE3}" type="presParOf" srcId="{D4A679A6-6BB7-459A-AF07-06DBD27408C3}" destId="{CFE04F59-2656-482A-BA02-12493BCF778A}" srcOrd="1" destOrd="0" presId="urn:microsoft.com/office/officeart/2018/5/layout/IconLeafLabelList"/>
    <dgm:cxn modelId="{4C39F9D8-C0D6-4E2D-8F20-7D9DD553359D}" type="presParOf" srcId="{D4A679A6-6BB7-459A-AF07-06DBD27408C3}" destId="{827E9274-147A-4656-A29A-EA56C0DE1C48}" srcOrd="2" destOrd="0" presId="urn:microsoft.com/office/officeart/2018/5/layout/IconLeafLabelList"/>
    <dgm:cxn modelId="{C7F0CD17-5F6E-42E8-BCAD-08549E05E775}" type="presParOf" srcId="{D4A679A6-6BB7-459A-AF07-06DBD27408C3}" destId="{6C3DA36E-9F0C-4E4B-81C2-A6F123934802}" srcOrd="3" destOrd="0" presId="urn:microsoft.com/office/officeart/2018/5/layout/IconLeafLabelList"/>
    <dgm:cxn modelId="{5C0F2E7A-AC95-4466-AF96-DD3691B8722A}" type="presParOf" srcId="{0AF28A14-02D1-471C-9113-56C046FE6E2E}" destId="{72F39DA8-20E8-4DFF-9FFC-59D3570D3CA2}" srcOrd="3" destOrd="0" presId="urn:microsoft.com/office/officeart/2018/5/layout/IconLeafLabelList"/>
    <dgm:cxn modelId="{BA45553E-2A85-48A3-83D2-57655FC80452}" type="presParOf" srcId="{0AF28A14-02D1-471C-9113-56C046FE6E2E}" destId="{81D4ABDC-4D8E-48DE-A8CD-83F32D20EC44}" srcOrd="4" destOrd="0" presId="urn:microsoft.com/office/officeart/2018/5/layout/IconLeafLabelList"/>
    <dgm:cxn modelId="{C94000A6-6517-49C5-9BF4-2967C610E1AF}" type="presParOf" srcId="{81D4ABDC-4D8E-48DE-A8CD-83F32D20EC44}" destId="{4C271667-3DDF-4905-A0A1-B74FB583C838}" srcOrd="0" destOrd="0" presId="urn:microsoft.com/office/officeart/2018/5/layout/IconLeafLabelList"/>
    <dgm:cxn modelId="{22E51703-0BD5-4900-9464-D151AB90F9D4}" type="presParOf" srcId="{81D4ABDC-4D8E-48DE-A8CD-83F32D20EC44}" destId="{C09938BE-5CEE-41CC-BB3C-B612227FCE83}" srcOrd="1" destOrd="0" presId="urn:microsoft.com/office/officeart/2018/5/layout/IconLeafLabelList"/>
    <dgm:cxn modelId="{7D19E77D-EF7E-467E-8CDE-1536597D0081}" type="presParOf" srcId="{81D4ABDC-4D8E-48DE-A8CD-83F32D20EC44}" destId="{35234BA7-79CD-4E9D-B1DA-8842005925A2}" srcOrd="2" destOrd="0" presId="urn:microsoft.com/office/officeart/2018/5/layout/IconLeafLabelList"/>
    <dgm:cxn modelId="{623FA056-4ED6-4D59-976B-349F55ECF117}" type="presParOf" srcId="{81D4ABDC-4D8E-48DE-A8CD-83F32D20EC44}" destId="{BB3B77AA-EADC-4AB0-9D0B-81B7B3C3040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6AB8F-A727-49EE-8A0B-F5F4DA613D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9D9653E-4D9B-4793-8E03-29E814AE83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 are your clients?</a:t>
          </a:r>
        </a:p>
      </dgm:t>
    </dgm:pt>
    <dgm:pt modelId="{16CB3C5C-AD63-46F8-8106-D4A4E9063482}" type="parTrans" cxnId="{9483A8B7-EF29-4F51-8CDB-CFDAB05093F6}">
      <dgm:prSet/>
      <dgm:spPr/>
      <dgm:t>
        <a:bodyPr/>
        <a:lstStyle/>
        <a:p>
          <a:endParaRPr lang="en-US"/>
        </a:p>
      </dgm:t>
    </dgm:pt>
    <dgm:pt modelId="{2E137EE3-8303-4A04-89B4-0C7F89B95309}" type="sibTrans" cxnId="{9483A8B7-EF29-4F51-8CDB-CFDAB05093F6}">
      <dgm:prSet/>
      <dgm:spPr/>
      <dgm:t>
        <a:bodyPr/>
        <a:lstStyle/>
        <a:p>
          <a:endParaRPr lang="en-US"/>
        </a:p>
      </dgm:t>
    </dgm:pt>
    <dgm:pt modelId="{84D01F5D-4F73-46B2-BAD9-4C8D4B6A6955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What do you do for them?</a:t>
          </a:r>
          <a:endParaRPr lang="en-US"/>
        </a:p>
      </dgm:t>
    </dgm:pt>
    <dgm:pt modelId="{5548D3F8-9111-4519-9195-C31068573191}" type="parTrans" cxnId="{4A884942-B5F6-46DF-BEA0-70C52AB195C7}">
      <dgm:prSet/>
      <dgm:spPr/>
      <dgm:t>
        <a:bodyPr/>
        <a:lstStyle/>
        <a:p>
          <a:endParaRPr lang="en-US"/>
        </a:p>
      </dgm:t>
    </dgm:pt>
    <dgm:pt modelId="{98DF0344-AF32-4D83-9088-C6873A940C60}" type="sibTrans" cxnId="{4A884942-B5F6-46DF-BEA0-70C52AB195C7}">
      <dgm:prSet/>
      <dgm:spPr/>
      <dgm:t>
        <a:bodyPr/>
        <a:lstStyle/>
        <a:p>
          <a:endParaRPr lang="en-US"/>
        </a:p>
      </dgm:t>
    </dgm:pt>
    <dgm:pt modelId="{7C475358-E2B9-443D-97BC-9DE964E334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benefits do clients derive from working with you?</a:t>
          </a:r>
        </a:p>
      </dgm:t>
    </dgm:pt>
    <dgm:pt modelId="{193DFFFB-F74D-4987-8C12-5674C1E57034}" type="parTrans" cxnId="{D3D6CD04-EF5F-4025-A368-37E8F2A0FB56}">
      <dgm:prSet/>
      <dgm:spPr/>
      <dgm:t>
        <a:bodyPr/>
        <a:lstStyle/>
        <a:p>
          <a:endParaRPr lang="en-US"/>
        </a:p>
      </dgm:t>
    </dgm:pt>
    <dgm:pt modelId="{D3630A51-D9C8-42E2-8A2F-224075CB3CB3}" type="sibTrans" cxnId="{D3D6CD04-EF5F-4025-A368-37E8F2A0FB56}">
      <dgm:prSet/>
      <dgm:spPr/>
      <dgm:t>
        <a:bodyPr/>
        <a:lstStyle/>
        <a:p>
          <a:endParaRPr lang="en-US"/>
        </a:p>
      </dgm:t>
    </dgm:pt>
    <dgm:pt modelId="{E98DA696-1D3C-4B49-9201-9889FD5EEF1C}" type="pres">
      <dgm:prSet presAssocID="{DAC6AB8F-A727-49EE-8A0B-F5F4DA613DE8}" presName="root" presStyleCnt="0">
        <dgm:presLayoutVars>
          <dgm:dir/>
          <dgm:resizeHandles val="exact"/>
        </dgm:presLayoutVars>
      </dgm:prSet>
      <dgm:spPr/>
    </dgm:pt>
    <dgm:pt modelId="{DB4A94BC-842A-4873-9ABA-1B66DF18492B}" type="pres">
      <dgm:prSet presAssocID="{A9D9653E-4D9B-4793-8E03-29E814AE83B8}" presName="compNode" presStyleCnt="0"/>
      <dgm:spPr/>
    </dgm:pt>
    <dgm:pt modelId="{B83B3F09-A629-4038-B5A7-531E1C14DA59}" type="pres">
      <dgm:prSet presAssocID="{A9D9653E-4D9B-4793-8E03-29E814AE83B8}" presName="bgRect" presStyleLbl="bgShp" presStyleIdx="0" presStyleCnt="3"/>
      <dgm:spPr/>
    </dgm:pt>
    <dgm:pt modelId="{EF02601B-02E2-49DB-AC1B-5D9AF984CA97}" type="pres">
      <dgm:prSet presAssocID="{A9D9653E-4D9B-4793-8E03-29E814AE83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ABA8FA4-876D-4FA6-8875-3261D9BE14E7}" type="pres">
      <dgm:prSet presAssocID="{A9D9653E-4D9B-4793-8E03-29E814AE83B8}" presName="spaceRect" presStyleCnt="0"/>
      <dgm:spPr/>
    </dgm:pt>
    <dgm:pt modelId="{C911BBC7-DBB1-4D2B-8179-F173BCEA168B}" type="pres">
      <dgm:prSet presAssocID="{A9D9653E-4D9B-4793-8E03-29E814AE83B8}" presName="parTx" presStyleLbl="revTx" presStyleIdx="0" presStyleCnt="3">
        <dgm:presLayoutVars>
          <dgm:chMax val="0"/>
          <dgm:chPref val="0"/>
        </dgm:presLayoutVars>
      </dgm:prSet>
      <dgm:spPr/>
    </dgm:pt>
    <dgm:pt modelId="{089FB0BC-4209-49FC-957C-8F133EBE3890}" type="pres">
      <dgm:prSet presAssocID="{2E137EE3-8303-4A04-89B4-0C7F89B95309}" presName="sibTrans" presStyleCnt="0"/>
      <dgm:spPr/>
    </dgm:pt>
    <dgm:pt modelId="{9911EFE0-14FF-463B-B966-73FE87ABC080}" type="pres">
      <dgm:prSet presAssocID="{84D01F5D-4F73-46B2-BAD9-4C8D4B6A6955}" presName="compNode" presStyleCnt="0"/>
      <dgm:spPr/>
    </dgm:pt>
    <dgm:pt modelId="{32AC9AC4-E96B-4894-A334-0C957AA24994}" type="pres">
      <dgm:prSet presAssocID="{84D01F5D-4F73-46B2-BAD9-4C8D4B6A6955}" presName="bgRect" presStyleLbl="bgShp" presStyleIdx="1" presStyleCnt="3"/>
      <dgm:spPr/>
    </dgm:pt>
    <dgm:pt modelId="{D7DF85F4-6201-45EA-9668-C93461739346}" type="pres">
      <dgm:prSet presAssocID="{84D01F5D-4F73-46B2-BAD9-4C8D4B6A69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mster"/>
        </a:ext>
      </dgm:extLst>
    </dgm:pt>
    <dgm:pt modelId="{632A9930-474E-4996-9CE0-AC33DFF6090F}" type="pres">
      <dgm:prSet presAssocID="{84D01F5D-4F73-46B2-BAD9-4C8D4B6A6955}" presName="spaceRect" presStyleCnt="0"/>
      <dgm:spPr/>
    </dgm:pt>
    <dgm:pt modelId="{61B65A03-33C2-4A5E-802E-510F0AD68161}" type="pres">
      <dgm:prSet presAssocID="{84D01F5D-4F73-46B2-BAD9-4C8D4B6A6955}" presName="parTx" presStyleLbl="revTx" presStyleIdx="1" presStyleCnt="3">
        <dgm:presLayoutVars>
          <dgm:chMax val="0"/>
          <dgm:chPref val="0"/>
        </dgm:presLayoutVars>
      </dgm:prSet>
      <dgm:spPr/>
    </dgm:pt>
    <dgm:pt modelId="{CE55673F-60BA-4B1B-AC67-024A5FDB0BFB}" type="pres">
      <dgm:prSet presAssocID="{98DF0344-AF32-4D83-9088-C6873A940C60}" presName="sibTrans" presStyleCnt="0"/>
      <dgm:spPr/>
    </dgm:pt>
    <dgm:pt modelId="{7EF4D80C-DA8D-45A3-8F60-D962FE7D8730}" type="pres">
      <dgm:prSet presAssocID="{7C475358-E2B9-443D-97BC-9DE964E334B2}" presName="compNode" presStyleCnt="0"/>
      <dgm:spPr/>
    </dgm:pt>
    <dgm:pt modelId="{38A02360-E654-4E0E-A305-2C72672CFAAA}" type="pres">
      <dgm:prSet presAssocID="{7C475358-E2B9-443D-97BC-9DE964E334B2}" presName="bgRect" presStyleLbl="bgShp" presStyleIdx="2" presStyleCnt="3"/>
      <dgm:spPr/>
    </dgm:pt>
    <dgm:pt modelId="{7C214C9A-01B3-44D1-87C3-C957D9592C26}" type="pres">
      <dgm:prSet presAssocID="{7C475358-E2B9-443D-97BC-9DE964E334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3F81841D-1C37-4E1F-A15F-18E1B8854578}" type="pres">
      <dgm:prSet presAssocID="{7C475358-E2B9-443D-97BC-9DE964E334B2}" presName="spaceRect" presStyleCnt="0"/>
      <dgm:spPr/>
    </dgm:pt>
    <dgm:pt modelId="{E10EE8D9-9740-46BE-90E7-CA9FA2CC6EBE}" type="pres">
      <dgm:prSet presAssocID="{7C475358-E2B9-443D-97BC-9DE964E334B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3D6CD04-EF5F-4025-A368-37E8F2A0FB56}" srcId="{DAC6AB8F-A727-49EE-8A0B-F5F4DA613DE8}" destId="{7C475358-E2B9-443D-97BC-9DE964E334B2}" srcOrd="2" destOrd="0" parTransId="{193DFFFB-F74D-4987-8C12-5674C1E57034}" sibTransId="{D3630A51-D9C8-42E2-8A2F-224075CB3CB3}"/>
    <dgm:cxn modelId="{4A884942-B5F6-46DF-BEA0-70C52AB195C7}" srcId="{DAC6AB8F-A727-49EE-8A0B-F5F4DA613DE8}" destId="{84D01F5D-4F73-46B2-BAD9-4C8D4B6A6955}" srcOrd="1" destOrd="0" parTransId="{5548D3F8-9111-4519-9195-C31068573191}" sibTransId="{98DF0344-AF32-4D83-9088-C6873A940C60}"/>
    <dgm:cxn modelId="{D566666E-B96C-4236-8126-8075B94C95A3}" type="presOf" srcId="{A9D9653E-4D9B-4793-8E03-29E814AE83B8}" destId="{C911BBC7-DBB1-4D2B-8179-F173BCEA168B}" srcOrd="0" destOrd="0" presId="urn:microsoft.com/office/officeart/2018/2/layout/IconVerticalSolidList"/>
    <dgm:cxn modelId="{B5D54B57-46DE-47D1-AB4F-590F313192C8}" type="presOf" srcId="{DAC6AB8F-A727-49EE-8A0B-F5F4DA613DE8}" destId="{E98DA696-1D3C-4B49-9201-9889FD5EEF1C}" srcOrd="0" destOrd="0" presId="urn:microsoft.com/office/officeart/2018/2/layout/IconVerticalSolidList"/>
    <dgm:cxn modelId="{9483A8B7-EF29-4F51-8CDB-CFDAB05093F6}" srcId="{DAC6AB8F-A727-49EE-8A0B-F5F4DA613DE8}" destId="{A9D9653E-4D9B-4793-8E03-29E814AE83B8}" srcOrd="0" destOrd="0" parTransId="{16CB3C5C-AD63-46F8-8106-D4A4E9063482}" sibTransId="{2E137EE3-8303-4A04-89B4-0C7F89B95309}"/>
    <dgm:cxn modelId="{ABB72BE6-DEB6-418C-9858-78B8A5AAC644}" type="presOf" srcId="{84D01F5D-4F73-46B2-BAD9-4C8D4B6A6955}" destId="{61B65A03-33C2-4A5E-802E-510F0AD68161}" srcOrd="0" destOrd="0" presId="urn:microsoft.com/office/officeart/2018/2/layout/IconVerticalSolidList"/>
    <dgm:cxn modelId="{86D051FB-9C05-4E7E-8939-0DED44692826}" type="presOf" srcId="{7C475358-E2B9-443D-97BC-9DE964E334B2}" destId="{E10EE8D9-9740-46BE-90E7-CA9FA2CC6EBE}" srcOrd="0" destOrd="0" presId="urn:microsoft.com/office/officeart/2018/2/layout/IconVerticalSolidList"/>
    <dgm:cxn modelId="{E1A83545-01E7-4246-81E2-8A8AA5332A5F}" type="presParOf" srcId="{E98DA696-1D3C-4B49-9201-9889FD5EEF1C}" destId="{DB4A94BC-842A-4873-9ABA-1B66DF18492B}" srcOrd="0" destOrd="0" presId="urn:microsoft.com/office/officeart/2018/2/layout/IconVerticalSolidList"/>
    <dgm:cxn modelId="{6040563C-D46F-400D-88A3-BFEE7A2330FF}" type="presParOf" srcId="{DB4A94BC-842A-4873-9ABA-1B66DF18492B}" destId="{B83B3F09-A629-4038-B5A7-531E1C14DA59}" srcOrd="0" destOrd="0" presId="urn:microsoft.com/office/officeart/2018/2/layout/IconVerticalSolidList"/>
    <dgm:cxn modelId="{8848F9AB-7149-467D-BC45-D9B8E575AF96}" type="presParOf" srcId="{DB4A94BC-842A-4873-9ABA-1B66DF18492B}" destId="{EF02601B-02E2-49DB-AC1B-5D9AF984CA97}" srcOrd="1" destOrd="0" presId="urn:microsoft.com/office/officeart/2018/2/layout/IconVerticalSolidList"/>
    <dgm:cxn modelId="{A283CFE6-B478-42C4-B9D1-610CCAC95978}" type="presParOf" srcId="{DB4A94BC-842A-4873-9ABA-1B66DF18492B}" destId="{1ABA8FA4-876D-4FA6-8875-3261D9BE14E7}" srcOrd="2" destOrd="0" presId="urn:microsoft.com/office/officeart/2018/2/layout/IconVerticalSolidList"/>
    <dgm:cxn modelId="{97E2E490-396E-47AA-ADA9-B8BD2F58687F}" type="presParOf" srcId="{DB4A94BC-842A-4873-9ABA-1B66DF18492B}" destId="{C911BBC7-DBB1-4D2B-8179-F173BCEA168B}" srcOrd="3" destOrd="0" presId="urn:microsoft.com/office/officeart/2018/2/layout/IconVerticalSolidList"/>
    <dgm:cxn modelId="{98AE64ED-66A3-49EE-8165-4BDF429B4730}" type="presParOf" srcId="{E98DA696-1D3C-4B49-9201-9889FD5EEF1C}" destId="{089FB0BC-4209-49FC-957C-8F133EBE3890}" srcOrd="1" destOrd="0" presId="urn:microsoft.com/office/officeart/2018/2/layout/IconVerticalSolidList"/>
    <dgm:cxn modelId="{9F30FD52-C5BF-4554-AE8C-A7668636F235}" type="presParOf" srcId="{E98DA696-1D3C-4B49-9201-9889FD5EEF1C}" destId="{9911EFE0-14FF-463B-B966-73FE87ABC080}" srcOrd="2" destOrd="0" presId="urn:microsoft.com/office/officeart/2018/2/layout/IconVerticalSolidList"/>
    <dgm:cxn modelId="{6B8464D1-D014-4D71-AF82-074D1A839FAE}" type="presParOf" srcId="{9911EFE0-14FF-463B-B966-73FE87ABC080}" destId="{32AC9AC4-E96B-4894-A334-0C957AA24994}" srcOrd="0" destOrd="0" presId="urn:microsoft.com/office/officeart/2018/2/layout/IconVerticalSolidList"/>
    <dgm:cxn modelId="{388F00E8-4EA9-4C23-8C0D-90EAD0CA0E7A}" type="presParOf" srcId="{9911EFE0-14FF-463B-B966-73FE87ABC080}" destId="{D7DF85F4-6201-45EA-9668-C93461739346}" srcOrd="1" destOrd="0" presId="urn:microsoft.com/office/officeart/2018/2/layout/IconVerticalSolidList"/>
    <dgm:cxn modelId="{FE87F775-9636-44AD-B6B0-CAE2D0B015E4}" type="presParOf" srcId="{9911EFE0-14FF-463B-B966-73FE87ABC080}" destId="{632A9930-474E-4996-9CE0-AC33DFF6090F}" srcOrd="2" destOrd="0" presId="urn:microsoft.com/office/officeart/2018/2/layout/IconVerticalSolidList"/>
    <dgm:cxn modelId="{78CA0D70-25C4-46C6-A66D-9387F5275500}" type="presParOf" srcId="{9911EFE0-14FF-463B-B966-73FE87ABC080}" destId="{61B65A03-33C2-4A5E-802E-510F0AD68161}" srcOrd="3" destOrd="0" presId="urn:microsoft.com/office/officeart/2018/2/layout/IconVerticalSolidList"/>
    <dgm:cxn modelId="{2326DCAE-A962-48A6-9DB4-97980A0BEE36}" type="presParOf" srcId="{E98DA696-1D3C-4B49-9201-9889FD5EEF1C}" destId="{CE55673F-60BA-4B1B-AC67-024A5FDB0BFB}" srcOrd="3" destOrd="0" presId="urn:microsoft.com/office/officeart/2018/2/layout/IconVerticalSolidList"/>
    <dgm:cxn modelId="{463CC3B7-48B4-404D-B86D-EB984E16ABEC}" type="presParOf" srcId="{E98DA696-1D3C-4B49-9201-9889FD5EEF1C}" destId="{7EF4D80C-DA8D-45A3-8F60-D962FE7D8730}" srcOrd="4" destOrd="0" presId="urn:microsoft.com/office/officeart/2018/2/layout/IconVerticalSolidList"/>
    <dgm:cxn modelId="{207DBC8F-2AC0-4441-8353-62F39774D560}" type="presParOf" srcId="{7EF4D80C-DA8D-45A3-8F60-D962FE7D8730}" destId="{38A02360-E654-4E0E-A305-2C72672CFAAA}" srcOrd="0" destOrd="0" presId="urn:microsoft.com/office/officeart/2018/2/layout/IconVerticalSolidList"/>
    <dgm:cxn modelId="{BCFBE487-276E-4F7E-9F22-1B8C2B8E242F}" type="presParOf" srcId="{7EF4D80C-DA8D-45A3-8F60-D962FE7D8730}" destId="{7C214C9A-01B3-44D1-87C3-C957D9592C26}" srcOrd="1" destOrd="0" presId="urn:microsoft.com/office/officeart/2018/2/layout/IconVerticalSolidList"/>
    <dgm:cxn modelId="{15AFFD30-84A3-441F-B5C2-EFE35683EB5C}" type="presParOf" srcId="{7EF4D80C-DA8D-45A3-8F60-D962FE7D8730}" destId="{3F81841D-1C37-4E1F-A15F-18E1B8854578}" srcOrd="2" destOrd="0" presId="urn:microsoft.com/office/officeart/2018/2/layout/IconVerticalSolidList"/>
    <dgm:cxn modelId="{FCAD35F9-023C-4009-B9BD-3197A26A77A0}" type="presParOf" srcId="{7EF4D80C-DA8D-45A3-8F60-D962FE7D8730}" destId="{E10EE8D9-9740-46BE-90E7-CA9FA2CC6E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49B68-EF05-4609-BF8A-5FCBC9CE53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4C579A-FAF2-40B8-9141-C20D48E9E9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Start a discussion</a:t>
          </a:r>
        </a:p>
      </dgm:t>
    </dgm:pt>
    <dgm:pt modelId="{FDF5731B-9E13-41FC-A4A6-FED64E770A43}" type="parTrans" cxnId="{09E03C40-451E-4944-9173-99B1D58B62F4}">
      <dgm:prSet/>
      <dgm:spPr/>
      <dgm:t>
        <a:bodyPr/>
        <a:lstStyle/>
        <a:p>
          <a:endParaRPr lang="en-US"/>
        </a:p>
      </dgm:t>
    </dgm:pt>
    <dgm:pt modelId="{5F059CA4-1601-4C1D-BBAA-C084BB9DBFAE}" type="sibTrans" cxnId="{09E03C40-451E-4944-9173-99B1D58B62F4}">
      <dgm:prSet/>
      <dgm:spPr/>
      <dgm:t>
        <a:bodyPr/>
        <a:lstStyle/>
        <a:p>
          <a:endParaRPr lang="en-US"/>
        </a:p>
      </dgm:t>
    </dgm:pt>
    <dgm:pt modelId="{7C455460-6ECF-474D-B26E-D71B6F44C1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Like or comment on someone’s post</a:t>
          </a:r>
        </a:p>
      </dgm:t>
    </dgm:pt>
    <dgm:pt modelId="{AFEC8CFE-C2A3-4A87-A6CD-222741E61C65}" type="parTrans" cxnId="{7A60FAFD-7613-4D64-AFA2-4910F85930B8}">
      <dgm:prSet/>
      <dgm:spPr/>
      <dgm:t>
        <a:bodyPr/>
        <a:lstStyle/>
        <a:p>
          <a:endParaRPr lang="en-US"/>
        </a:p>
      </dgm:t>
    </dgm:pt>
    <dgm:pt modelId="{42DC8A93-901D-43E6-A165-B9CD5049E519}" type="sibTrans" cxnId="{7A60FAFD-7613-4D64-AFA2-4910F85930B8}">
      <dgm:prSet/>
      <dgm:spPr/>
      <dgm:t>
        <a:bodyPr/>
        <a:lstStyle/>
        <a:p>
          <a:endParaRPr lang="en-US"/>
        </a:p>
      </dgm:t>
    </dgm:pt>
    <dgm:pt modelId="{C1762865-79CA-4F5F-AEFC-05EE449205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Search the members list for potential connections</a:t>
          </a:r>
        </a:p>
      </dgm:t>
    </dgm:pt>
    <dgm:pt modelId="{9800F652-6191-4DA2-9585-4B026D14AB4B}" type="parTrans" cxnId="{4CA6731C-D188-4D53-9521-F481E09EA1BC}">
      <dgm:prSet/>
      <dgm:spPr/>
      <dgm:t>
        <a:bodyPr/>
        <a:lstStyle/>
        <a:p>
          <a:endParaRPr lang="en-US"/>
        </a:p>
      </dgm:t>
    </dgm:pt>
    <dgm:pt modelId="{9A6D92E3-73C1-4E8F-AFB4-09965BBE3FD4}" type="sibTrans" cxnId="{4CA6731C-D188-4D53-9521-F481E09EA1BC}">
      <dgm:prSet/>
      <dgm:spPr/>
      <dgm:t>
        <a:bodyPr/>
        <a:lstStyle/>
        <a:p>
          <a:endParaRPr lang="en-US"/>
        </a:p>
      </dgm:t>
    </dgm:pt>
    <dgm:pt modelId="{291DCE56-6167-4EDB-98B0-AA72E6EE16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Share a link to an article</a:t>
          </a:r>
        </a:p>
      </dgm:t>
    </dgm:pt>
    <dgm:pt modelId="{BD87B036-10F7-4713-B0A2-341D63A0D96A}" type="parTrans" cxnId="{D04FDC2B-E346-4C33-9412-1CF5D02D5A5C}">
      <dgm:prSet/>
      <dgm:spPr/>
      <dgm:t>
        <a:bodyPr/>
        <a:lstStyle/>
        <a:p>
          <a:endParaRPr lang="en-US"/>
        </a:p>
      </dgm:t>
    </dgm:pt>
    <dgm:pt modelId="{6210292A-ACDC-4FFC-A67C-991078F66CBF}" type="sibTrans" cxnId="{D04FDC2B-E346-4C33-9412-1CF5D02D5A5C}">
      <dgm:prSet/>
      <dgm:spPr/>
      <dgm:t>
        <a:bodyPr/>
        <a:lstStyle/>
        <a:p>
          <a:endParaRPr lang="en-US"/>
        </a:p>
      </dgm:t>
    </dgm:pt>
    <dgm:pt modelId="{FDEC98D9-D9CE-490D-9A8E-AAEAD35C7A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Promote upcoming events</a:t>
          </a:r>
        </a:p>
      </dgm:t>
    </dgm:pt>
    <dgm:pt modelId="{72D84FC5-B271-4A39-932A-6C3E2008C7A6}" type="parTrans" cxnId="{14DEE277-91AA-4C6E-A3F0-649FD9BA37DA}">
      <dgm:prSet/>
      <dgm:spPr/>
      <dgm:t>
        <a:bodyPr/>
        <a:lstStyle/>
        <a:p>
          <a:endParaRPr lang="en-US"/>
        </a:p>
      </dgm:t>
    </dgm:pt>
    <dgm:pt modelId="{94BDC1BA-9F8C-45B3-86BD-19C750ED434B}" type="sibTrans" cxnId="{14DEE277-91AA-4C6E-A3F0-649FD9BA37DA}">
      <dgm:prSet/>
      <dgm:spPr/>
      <dgm:t>
        <a:bodyPr/>
        <a:lstStyle/>
        <a:p>
          <a:endParaRPr lang="en-US"/>
        </a:p>
      </dgm:t>
    </dgm:pt>
    <dgm:pt modelId="{53A7A36F-4059-415A-AD59-04594954AE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Post photos of past events</a:t>
          </a:r>
        </a:p>
      </dgm:t>
    </dgm:pt>
    <dgm:pt modelId="{3091BA81-C8C0-427A-BE73-8F520EC3E693}" type="parTrans" cxnId="{F18A1068-3D37-4DAE-9CAC-810F0AE7ABD5}">
      <dgm:prSet/>
      <dgm:spPr/>
      <dgm:t>
        <a:bodyPr/>
        <a:lstStyle/>
        <a:p>
          <a:endParaRPr lang="en-US"/>
        </a:p>
      </dgm:t>
    </dgm:pt>
    <dgm:pt modelId="{FCEDECF2-DF0D-41B2-9DDA-AA5F815F8CF3}" type="sibTrans" cxnId="{F18A1068-3D37-4DAE-9CAC-810F0AE7ABD5}">
      <dgm:prSet/>
      <dgm:spPr/>
      <dgm:t>
        <a:bodyPr/>
        <a:lstStyle/>
        <a:p>
          <a:endParaRPr lang="en-US"/>
        </a:p>
      </dgm:t>
    </dgm:pt>
    <dgm:pt modelId="{11229842-A02E-471C-8F4D-2E77E5C73964}" type="pres">
      <dgm:prSet presAssocID="{E0B49B68-EF05-4609-BF8A-5FCBC9CE53B3}" presName="root" presStyleCnt="0">
        <dgm:presLayoutVars>
          <dgm:dir/>
          <dgm:resizeHandles val="exact"/>
        </dgm:presLayoutVars>
      </dgm:prSet>
      <dgm:spPr/>
    </dgm:pt>
    <dgm:pt modelId="{30231ACC-4B28-4A5B-A1B2-0DAA12791746}" type="pres">
      <dgm:prSet presAssocID="{454C579A-FAF2-40B8-9141-C20D48E9E9CA}" presName="compNode" presStyleCnt="0"/>
      <dgm:spPr/>
    </dgm:pt>
    <dgm:pt modelId="{8F4B7711-C988-48FA-9320-96B4130A86CD}" type="pres">
      <dgm:prSet presAssocID="{454C579A-FAF2-40B8-9141-C20D48E9E9CA}" presName="bgRect" presStyleLbl="bgShp" presStyleIdx="0" presStyleCnt="6"/>
      <dgm:spPr/>
    </dgm:pt>
    <dgm:pt modelId="{7DE7E1F2-89FF-4B1D-9725-0053723750F6}" type="pres">
      <dgm:prSet presAssocID="{454C579A-FAF2-40B8-9141-C20D48E9E9C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7BB3976-6928-4DC3-8F36-A138D819113E}" type="pres">
      <dgm:prSet presAssocID="{454C579A-FAF2-40B8-9141-C20D48E9E9CA}" presName="spaceRect" presStyleCnt="0"/>
      <dgm:spPr/>
    </dgm:pt>
    <dgm:pt modelId="{01FB4921-35A7-4024-9B4F-1B7D329DE39B}" type="pres">
      <dgm:prSet presAssocID="{454C579A-FAF2-40B8-9141-C20D48E9E9CA}" presName="parTx" presStyleLbl="revTx" presStyleIdx="0" presStyleCnt="6">
        <dgm:presLayoutVars>
          <dgm:chMax val="0"/>
          <dgm:chPref val="0"/>
        </dgm:presLayoutVars>
      </dgm:prSet>
      <dgm:spPr/>
    </dgm:pt>
    <dgm:pt modelId="{9D389645-86C9-456A-938E-4B6A0E83EF46}" type="pres">
      <dgm:prSet presAssocID="{5F059CA4-1601-4C1D-BBAA-C084BB9DBFAE}" presName="sibTrans" presStyleCnt="0"/>
      <dgm:spPr/>
    </dgm:pt>
    <dgm:pt modelId="{E1A986B5-5C3C-43D8-B9A0-F04FE35C9477}" type="pres">
      <dgm:prSet presAssocID="{7C455460-6ECF-474D-B26E-D71B6F44C1B8}" presName="compNode" presStyleCnt="0"/>
      <dgm:spPr/>
    </dgm:pt>
    <dgm:pt modelId="{2215D86B-BB33-4AFD-ADFC-4D07BC96CDDD}" type="pres">
      <dgm:prSet presAssocID="{7C455460-6ECF-474D-B26E-D71B6F44C1B8}" presName="bgRect" presStyleLbl="bgShp" presStyleIdx="1" presStyleCnt="6"/>
      <dgm:spPr/>
    </dgm:pt>
    <dgm:pt modelId="{344C6F2D-6138-4435-A6D9-48CFDE9A1A06}" type="pres">
      <dgm:prSet presAssocID="{7C455460-6ECF-474D-B26E-D71B6F44C1B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C689DA64-D61A-4583-87CB-53255DEE2992}" type="pres">
      <dgm:prSet presAssocID="{7C455460-6ECF-474D-B26E-D71B6F44C1B8}" presName="spaceRect" presStyleCnt="0"/>
      <dgm:spPr/>
    </dgm:pt>
    <dgm:pt modelId="{9DE511DE-B816-428A-9766-F855E4D35D73}" type="pres">
      <dgm:prSet presAssocID="{7C455460-6ECF-474D-B26E-D71B6F44C1B8}" presName="parTx" presStyleLbl="revTx" presStyleIdx="1" presStyleCnt="6">
        <dgm:presLayoutVars>
          <dgm:chMax val="0"/>
          <dgm:chPref val="0"/>
        </dgm:presLayoutVars>
      </dgm:prSet>
      <dgm:spPr/>
    </dgm:pt>
    <dgm:pt modelId="{31058602-1EAB-400D-9A08-32F870359BF4}" type="pres">
      <dgm:prSet presAssocID="{42DC8A93-901D-43E6-A165-B9CD5049E519}" presName="sibTrans" presStyleCnt="0"/>
      <dgm:spPr/>
    </dgm:pt>
    <dgm:pt modelId="{5C0A7A94-B1B6-4292-89A3-9138A425BC1B}" type="pres">
      <dgm:prSet presAssocID="{C1762865-79CA-4F5F-AEFC-05EE449205BA}" presName="compNode" presStyleCnt="0"/>
      <dgm:spPr/>
    </dgm:pt>
    <dgm:pt modelId="{F12E80E2-49EF-47D9-942D-122BAC3028A8}" type="pres">
      <dgm:prSet presAssocID="{C1762865-79CA-4F5F-AEFC-05EE449205BA}" presName="bgRect" presStyleLbl="bgShp" presStyleIdx="2" presStyleCnt="6"/>
      <dgm:spPr/>
    </dgm:pt>
    <dgm:pt modelId="{7E83A2FF-6E29-44A4-9C4D-3D2C04EBE7D3}" type="pres">
      <dgm:prSet presAssocID="{C1762865-79CA-4F5F-AEFC-05EE449205B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3EBC909-FA09-4131-AB6F-32B649F3992D}" type="pres">
      <dgm:prSet presAssocID="{C1762865-79CA-4F5F-AEFC-05EE449205BA}" presName="spaceRect" presStyleCnt="0"/>
      <dgm:spPr/>
    </dgm:pt>
    <dgm:pt modelId="{3C217336-787B-47A4-A3FD-623B7BC8FCDC}" type="pres">
      <dgm:prSet presAssocID="{C1762865-79CA-4F5F-AEFC-05EE449205BA}" presName="parTx" presStyleLbl="revTx" presStyleIdx="2" presStyleCnt="6">
        <dgm:presLayoutVars>
          <dgm:chMax val="0"/>
          <dgm:chPref val="0"/>
        </dgm:presLayoutVars>
      </dgm:prSet>
      <dgm:spPr/>
    </dgm:pt>
    <dgm:pt modelId="{C4AB469C-DA08-4446-9B48-6B5B3B5A01EB}" type="pres">
      <dgm:prSet presAssocID="{9A6D92E3-73C1-4E8F-AFB4-09965BBE3FD4}" presName="sibTrans" presStyleCnt="0"/>
      <dgm:spPr/>
    </dgm:pt>
    <dgm:pt modelId="{A1766A18-E1EF-4606-BFDD-A8064C1986F8}" type="pres">
      <dgm:prSet presAssocID="{291DCE56-6167-4EDB-98B0-AA72E6EE162F}" presName="compNode" presStyleCnt="0"/>
      <dgm:spPr/>
    </dgm:pt>
    <dgm:pt modelId="{096E6474-86F9-4CE5-B41E-09DA722399C9}" type="pres">
      <dgm:prSet presAssocID="{291DCE56-6167-4EDB-98B0-AA72E6EE162F}" presName="bgRect" presStyleLbl="bgShp" presStyleIdx="3" presStyleCnt="6"/>
      <dgm:spPr/>
    </dgm:pt>
    <dgm:pt modelId="{F39A8A47-272F-49EA-A9B6-B255B24370E4}" type="pres">
      <dgm:prSet presAssocID="{291DCE56-6167-4EDB-98B0-AA72E6EE162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E137CE89-BD14-4D2D-ADAD-CCF2ACCFDCE6}" type="pres">
      <dgm:prSet presAssocID="{291DCE56-6167-4EDB-98B0-AA72E6EE162F}" presName="spaceRect" presStyleCnt="0"/>
      <dgm:spPr/>
    </dgm:pt>
    <dgm:pt modelId="{5B4CEB13-F651-43A9-939E-7E49A886D602}" type="pres">
      <dgm:prSet presAssocID="{291DCE56-6167-4EDB-98B0-AA72E6EE162F}" presName="parTx" presStyleLbl="revTx" presStyleIdx="3" presStyleCnt="6">
        <dgm:presLayoutVars>
          <dgm:chMax val="0"/>
          <dgm:chPref val="0"/>
        </dgm:presLayoutVars>
      </dgm:prSet>
      <dgm:spPr/>
    </dgm:pt>
    <dgm:pt modelId="{C0B2C731-C7ED-4AE7-AFCF-031F98F86D20}" type="pres">
      <dgm:prSet presAssocID="{6210292A-ACDC-4FFC-A67C-991078F66CBF}" presName="sibTrans" presStyleCnt="0"/>
      <dgm:spPr/>
    </dgm:pt>
    <dgm:pt modelId="{FA7D5F53-8E3E-4D39-81B2-121B92908A17}" type="pres">
      <dgm:prSet presAssocID="{FDEC98D9-D9CE-490D-9A8E-AAEAD35C7AD4}" presName="compNode" presStyleCnt="0"/>
      <dgm:spPr/>
    </dgm:pt>
    <dgm:pt modelId="{43388430-130D-42B7-9C00-47B9235284E6}" type="pres">
      <dgm:prSet presAssocID="{FDEC98D9-D9CE-490D-9A8E-AAEAD35C7AD4}" presName="bgRect" presStyleLbl="bgShp" presStyleIdx="4" presStyleCnt="6"/>
      <dgm:spPr/>
    </dgm:pt>
    <dgm:pt modelId="{2716D459-7AC0-436F-A558-B8A58BF46F5D}" type="pres">
      <dgm:prSet presAssocID="{FDEC98D9-D9CE-490D-9A8E-AAEAD35C7AD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C88D6BBA-35EF-4A33-B04A-A2C175B78AB7}" type="pres">
      <dgm:prSet presAssocID="{FDEC98D9-D9CE-490D-9A8E-AAEAD35C7AD4}" presName="spaceRect" presStyleCnt="0"/>
      <dgm:spPr/>
    </dgm:pt>
    <dgm:pt modelId="{0EF65B67-E045-47C5-AE50-6260E32E25C0}" type="pres">
      <dgm:prSet presAssocID="{FDEC98D9-D9CE-490D-9A8E-AAEAD35C7AD4}" presName="parTx" presStyleLbl="revTx" presStyleIdx="4" presStyleCnt="6">
        <dgm:presLayoutVars>
          <dgm:chMax val="0"/>
          <dgm:chPref val="0"/>
        </dgm:presLayoutVars>
      </dgm:prSet>
      <dgm:spPr/>
    </dgm:pt>
    <dgm:pt modelId="{E682AF2E-7F24-4F92-B555-7374F9408AD3}" type="pres">
      <dgm:prSet presAssocID="{94BDC1BA-9F8C-45B3-86BD-19C750ED434B}" presName="sibTrans" presStyleCnt="0"/>
      <dgm:spPr/>
    </dgm:pt>
    <dgm:pt modelId="{04A6FD4C-AE8F-48C0-9C50-B2A3833DE859}" type="pres">
      <dgm:prSet presAssocID="{53A7A36F-4059-415A-AD59-04594954AE46}" presName="compNode" presStyleCnt="0"/>
      <dgm:spPr/>
    </dgm:pt>
    <dgm:pt modelId="{E2FAFDB7-C509-40CC-A323-9F63F3E60E11}" type="pres">
      <dgm:prSet presAssocID="{53A7A36F-4059-415A-AD59-04594954AE46}" presName="bgRect" presStyleLbl="bgShp" presStyleIdx="5" presStyleCnt="6"/>
      <dgm:spPr/>
    </dgm:pt>
    <dgm:pt modelId="{EBF70C17-BAD6-4FF3-971C-36A9D4089E94}" type="pres">
      <dgm:prSet presAssocID="{53A7A36F-4059-415A-AD59-04594954AE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D79C311C-0B4C-4F7A-9E41-C1E035B96502}" type="pres">
      <dgm:prSet presAssocID="{53A7A36F-4059-415A-AD59-04594954AE46}" presName="spaceRect" presStyleCnt="0"/>
      <dgm:spPr/>
    </dgm:pt>
    <dgm:pt modelId="{7941F715-E321-4410-8896-0832899C9421}" type="pres">
      <dgm:prSet presAssocID="{53A7A36F-4059-415A-AD59-04594954AE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CA6731C-D188-4D53-9521-F481E09EA1BC}" srcId="{E0B49B68-EF05-4609-BF8A-5FCBC9CE53B3}" destId="{C1762865-79CA-4F5F-AEFC-05EE449205BA}" srcOrd="2" destOrd="0" parTransId="{9800F652-6191-4DA2-9585-4B026D14AB4B}" sibTransId="{9A6D92E3-73C1-4E8F-AFB4-09965BBE3FD4}"/>
    <dgm:cxn modelId="{D04FDC2B-E346-4C33-9412-1CF5D02D5A5C}" srcId="{E0B49B68-EF05-4609-BF8A-5FCBC9CE53B3}" destId="{291DCE56-6167-4EDB-98B0-AA72E6EE162F}" srcOrd="3" destOrd="0" parTransId="{BD87B036-10F7-4713-B0A2-341D63A0D96A}" sibTransId="{6210292A-ACDC-4FFC-A67C-991078F66CBF}"/>
    <dgm:cxn modelId="{69C42532-B080-4220-9C95-86BD30414A76}" type="presOf" srcId="{E0B49B68-EF05-4609-BF8A-5FCBC9CE53B3}" destId="{11229842-A02E-471C-8F4D-2E77E5C73964}" srcOrd="0" destOrd="0" presId="urn:microsoft.com/office/officeart/2018/2/layout/IconVerticalSolidList"/>
    <dgm:cxn modelId="{41509C32-E0DE-477C-9ED2-FFEF398D4B60}" type="presOf" srcId="{454C579A-FAF2-40B8-9141-C20D48E9E9CA}" destId="{01FB4921-35A7-4024-9B4F-1B7D329DE39B}" srcOrd="0" destOrd="0" presId="urn:microsoft.com/office/officeart/2018/2/layout/IconVerticalSolidList"/>
    <dgm:cxn modelId="{09E03C40-451E-4944-9173-99B1D58B62F4}" srcId="{E0B49B68-EF05-4609-BF8A-5FCBC9CE53B3}" destId="{454C579A-FAF2-40B8-9141-C20D48E9E9CA}" srcOrd="0" destOrd="0" parTransId="{FDF5731B-9E13-41FC-A4A6-FED64E770A43}" sibTransId="{5F059CA4-1601-4C1D-BBAA-C084BB9DBFAE}"/>
    <dgm:cxn modelId="{5C666E5D-885A-470E-AAAF-7D64FCE436C8}" type="presOf" srcId="{C1762865-79CA-4F5F-AEFC-05EE449205BA}" destId="{3C217336-787B-47A4-A3FD-623B7BC8FCDC}" srcOrd="0" destOrd="0" presId="urn:microsoft.com/office/officeart/2018/2/layout/IconVerticalSolidList"/>
    <dgm:cxn modelId="{F18A1068-3D37-4DAE-9CAC-810F0AE7ABD5}" srcId="{E0B49B68-EF05-4609-BF8A-5FCBC9CE53B3}" destId="{53A7A36F-4059-415A-AD59-04594954AE46}" srcOrd="5" destOrd="0" parTransId="{3091BA81-C8C0-427A-BE73-8F520EC3E693}" sibTransId="{FCEDECF2-DF0D-41B2-9DDA-AA5F815F8CF3}"/>
    <dgm:cxn modelId="{14DEE277-91AA-4C6E-A3F0-649FD9BA37DA}" srcId="{E0B49B68-EF05-4609-BF8A-5FCBC9CE53B3}" destId="{FDEC98D9-D9CE-490D-9A8E-AAEAD35C7AD4}" srcOrd="4" destOrd="0" parTransId="{72D84FC5-B271-4A39-932A-6C3E2008C7A6}" sibTransId="{94BDC1BA-9F8C-45B3-86BD-19C750ED434B}"/>
    <dgm:cxn modelId="{C2F49058-1B6C-4D9C-AEDB-F2C543B60DD7}" type="presOf" srcId="{291DCE56-6167-4EDB-98B0-AA72E6EE162F}" destId="{5B4CEB13-F651-43A9-939E-7E49A886D602}" srcOrd="0" destOrd="0" presId="urn:microsoft.com/office/officeart/2018/2/layout/IconVerticalSolidList"/>
    <dgm:cxn modelId="{9415D8B4-F8F6-4C4D-905D-533331C3FCD9}" type="presOf" srcId="{FDEC98D9-D9CE-490D-9A8E-AAEAD35C7AD4}" destId="{0EF65B67-E045-47C5-AE50-6260E32E25C0}" srcOrd="0" destOrd="0" presId="urn:microsoft.com/office/officeart/2018/2/layout/IconVerticalSolidList"/>
    <dgm:cxn modelId="{334A13DF-16EC-4D75-A344-2936DF243A53}" type="presOf" srcId="{7C455460-6ECF-474D-B26E-D71B6F44C1B8}" destId="{9DE511DE-B816-428A-9766-F855E4D35D73}" srcOrd="0" destOrd="0" presId="urn:microsoft.com/office/officeart/2018/2/layout/IconVerticalSolidList"/>
    <dgm:cxn modelId="{87ADC0FA-AAF0-4DD6-935D-737825221663}" type="presOf" srcId="{53A7A36F-4059-415A-AD59-04594954AE46}" destId="{7941F715-E321-4410-8896-0832899C9421}" srcOrd="0" destOrd="0" presId="urn:microsoft.com/office/officeart/2018/2/layout/IconVerticalSolidList"/>
    <dgm:cxn modelId="{7A60FAFD-7613-4D64-AFA2-4910F85930B8}" srcId="{E0B49B68-EF05-4609-BF8A-5FCBC9CE53B3}" destId="{7C455460-6ECF-474D-B26E-D71B6F44C1B8}" srcOrd="1" destOrd="0" parTransId="{AFEC8CFE-C2A3-4A87-A6CD-222741E61C65}" sibTransId="{42DC8A93-901D-43E6-A165-B9CD5049E519}"/>
    <dgm:cxn modelId="{2C0124EB-F0E9-447B-8DB8-71F7D14D0386}" type="presParOf" srcId="{11229842-A02E-471C-8F4D-2E77E5C73964}" destId="{30231ACC-4B28-4A5B-A1B2-0DAA12791746}" srcOrd="0" destOrd="0" presId="urn:microsoft.com/office/officeart/2018/2/layout/IconVerticalSolidList"/>
    <dgm:cxn modelId="{7528B7D3-8710-4D5E-A831-A8DDDECDEB93}" type="presParOf" srcId="{30231ACC-4B28-4A5B-A1B2-0DAA12791746}" destId="{8F4B7711-C988-48FA-9320-96B4130A86CD}" srcOrd="0" destOrd="0" presId="urn:microsoft.com/office/officeart/2018/2/layout/IconVerticalSolidList"/>
    <dgm:cxn modelId="{A3740B2B-DAB0-4D18-9D68-3528BB2A85AB}" type="presParOf" srcId="{30231ACC-4B28-4A5B-A1B2-0DAA12791746}" destId="{7DE7E1F2-89FF-4B1D-9725-0053723750F6}" srcOrd="1" destOrd="0" presId="urn:microsoft.com/office/officeart/2018/2/layout/IconVerticalSolidList"/>
    <dgm:cxn modelId="{EADB770A-F8D3-4D70-83EA-A71DE8ECB48A}" type="presParOf" srcId="{30231ACC-4B28-4A5B-A1B2-0DAA12791746}" destId="{57BB3976-6928-4DC3-8F36-A138D819113E}" srcOrd="2" destOrd="0" presId="urn:microsoft.com/office/officeart/2018/2/layout/IconVerticalSolidList"/>
    <dgm:cxn modelId="{26925A9A-7411-4F17-972E-267CF42E176A}" type="presParOf" srcId="{30231ACC-4B28-4A5B-A1B2-0DAA12791746}" destId="{01FB4921-35A7-4024-9B4F-1B7D329DE39B}" srcOrd="3" destOrd="0" presId="urn:microsoft.com/office/officeart/2018/2/layout/IconVerticalSolidList"/>
    <dgm:cxn modelId="{6658A5B6-A537-4B3D-AE21-4EFF7D8B5C34}" type="presParOf" srcId="{11229842-A02E-471C-8F4D-2E77E5C73964}" destId="{9D389645-86C9-456A-938E-4B6A0E83EF46}" srcOrd="1" destOrd="0" presId="urn:microsoft.com/office/officeart/2018/2/layout/IconVerticalSolidList"/>
    <dgm:cxn modelId="{EF462040-BBFC-46F5-BAAC-66902E2C034B}" type="presParOf" srcId="{11229842-A02E-471C-8F4D-2E77E5C73964}" destId="{E1A986B5-5C3C-43D8-B9A0-F04FE35C9477}" srcOrd="2" destOrd="0" presId="urn:microsoft.com/office/officeart/2018/2/layout/IconVerticalSolidList"/>
    <dgm:cxn modelId="{5C4A70F5-F5E5-44C4-98F1-D43F90E11134}" type="presParOf" srcId="{E1A986B5-5C3C-43D8-B9A0-F04FE35C9477}" destId="{2215D86B-BB33-4AFD-ADFC-4D07BC96CDDD}" srcOrd="0" destOrd="0" presId="urn:microsoft.com/office/officeart/2018/2/layout/IconVerticalSolidList"/>
    <dgm:cxn modelId="{CED6A165-F165-444C-ADAA-756E62AB2529}" type="presParOf" srcId="{E1A986B5-5C3C-43D8-B9A0-F04FE35C9477}" destId="{344C6F2D-6138-4435-A6D9-48CFDE9A1A06}" srcOrd="1" destOrd="0" presId="urn:microsoft.com/office/officeart/2018/2/layout/IconVerticalSolidList"/>
    <dgm:cxn modelId="{845AB5BA-63AE-417D-BF9E-6D5DB13BD648}" type="presParOf" srcId="{E1A986B5-5C3C-43D8-B9A0-F04FE35C9477}" destId="{C689DA64-D61A-4583-87CB-53255DEE2992}" srcOrd="2" destOrd="0" presId="urn:microsoft.com/office/officeart/2018/2/layout/IconVerticalSolidList"/>
    <dgm:cxn modelId="{FC712F82-438A-4C59-882A-DD63699859CF}" type="presParOf" srcId="{E1A986B5-5C3C-43D8-B9A0-F04FE35C9477}" destId="{9DE511DE-B816-428A-9766-F855E4D35D73}" srcOrd="3" destOrd="0" presId="urn:microsoft.com/office/officeart/2018/2/layout/IconVerticalSolidList"/>
    <dgm:cxn modelId="{EC83BA06-E2FC-437B-AC79-D6893730C334}" type="presParOf" srcId="{11229842-A02E-471C-8F4D-2E77E5C73964}" destId="{31058602-1EAB-400D-9A08-32F870359BF4}" srcOrd="3" destOrd="0" presId="urn:microsoft.com/office/officeart/2018/2/layout/IconVerticalSolidList"/>
    <dgm:cxn modelId="{57C4DC4C-7BBE-4666-B04C-067388C9104E}" type="presParOf" srcId="{11229842-A02E-471C-8F4D-2E77E5C73964}" destId="{5C0A7A94-B1B6-4292-89A3-9138A425BC1B}" srcOrd="4" destOrd="0" presId="urn:microsoft.com/office/officeart/2018/2/layout/IconVerticalSolidList"/>
    <dgm:cxn modelId="{B730349E-2E18-4829-97DD-F1BBFA6535B3}" type="presParOf" srcId="{5C0A7A94-B1B6-4292-89A3-9138A425BC1B}" destId="{F12E80E2-49EF-47D9-942D-122BAC3028A8}" srcOrd="0" destOrd="0" presId="urn:microsoft.com/office/officeart/2018/2/layout/IconVerticalSolidList"/>
    <dgm:cxn modelId="{8A6E5BCE-ABA3-4D0E-82CF-A7BA74DF8963}" type="presParOf" srcId="{5C0A7A94-B1B6-4292-89A3-9138A425BC1B}" destId="{7E83A2FF-6E29-44A4-9C4D-3D2C04EBE7D3}" srcOrd="1" destOrd="0" presId="urn:microsoft.com/office/officeart/2018/2/layout/IconVerticalSolidList"/>
    <dgm:cxn modelId="{6A7C9F27-0318-4C90-855F-9CCA0F153F8E}" type="presParOf" srcId="{5C0A7A94-B1B6-4292-89A3-9138A425BC1B}" destId="{D3EBC909-FA09-4131-AB6F-32B649F3992D}" srcOrd="2" destOrd="0" presId="urn:microsoft.com/office/officeart/2018/2/layout/IconVerticalSolidList"/>
    <dgm:cxn modelId="{EDAE9A5C-0488-4FDD-81E9-14B44AC8A28D}" type="presParOf" srcId="{5C0A7A94-B1B6-4292-89A3-9138A425BC1B}" destId="{3C217336-787B-47A4-A3FD-623B7BC8FCDC}" srcOrd="3" destOrd="0" presId="urn:microsoft.com/office/officeart/2018/2/layout/IconVerticalSolidList"/>
    <dgm:cxn modelId="{CAAFC903-5AC7-47D0-A5E3-287A0B0B3BA9}" type="presParOf" srcId="{11229842-A02E-471C-8F4D-2E77E5C73964}" destId="{C4AB469C-DA08-4446-9B48-6B5B3B5A01EB}" srcOrd="5" destOrd="0" presId="urn:microsoft.com/office/officeart/2018/2/layout/IconVerticalSolidList"/>
    <dgm:cxn modelId="{C0A5FCEB-6C15-4C80-AFF1-959EC1BB3FB9}" type="presParOf" srcId="{11229842-A02E-471C-8F4D-2E77E5C73964}" destId="{A1766A18-E1EF-4606-BFDD-A8064C1986F8}" srcOrd="6" destOrd="0" presId="urn:microsoft.com/office/officeart/2018/2/layout/IconVerticalSolidList"/>
    <dgm:cxn modelId="{47E3A3F8-952B-4409-83BC-83E414B32454}" type="presParOf" srcId="{A1766A18-E1EF-4606-BFDD-A8064C1986F8}" destId="{096E6474-86F9-4CE5-B41E-09DA722399C9}" srcOrd="0" destOrd="0" presId="urn:microsoft.com/office/officeart/2018/2/layout/IconVerticalSolidList"/>
    <dgm:cxn modelId="{B1BF37AF-D6E8-45EA-9412-F387A4A3D757}" type="presParOf" srcId="{A1766A18-E1EF-4606-BFDD-A8064C1986F8}" destId="{F39A8A47-272F-49EA-A9B6-B255B24370E4}" srcOrd="1" destOrd="0" presId="urn:microsoft.com/office/officeart/2018/2/layout/IconVerticalSolidList"/>
    <dgm:cxn modelId="{CE831641-BBD7-441E-B22A-9ED38F5D9AEF}" type="presParOf" srcId="{A1766A18-E1EF-4606-BFDD-A8064C1986F8}" destId="{E137CE89-BD14-4D2D-ADAD-CCF2ACCFDCE6}" srcOrd="2" destOrd="0" presId="urn:microsoft.com/office/officeart/2018/2/layout/IconVerticalSolidList"/>
    <dgm:cxn modelId="{0BA9E7E5-781F-4611-8437-1E87D90D28C4}" type="presParOf" srcId="{A1766A18-E1EF-4606-BFDD-A8064C1986F8}" destId="{5B4CEB13-F651-43A9-939E-7E49A886D602}" srcOrd="3" destOrd="0" presId="urn:microsoft.com/office/officeart/2018/2/layout/IconVerticalSolidList"/>
    <dgm:cxn modelId="{C1E2F779-CFB5-4896-8932-9A4E618F2F8F}" type="presParOf" srcId="{11229842-A02E-471C-8F4D-2E77E5C73964}" destId="{C0B2C731-C7ED-4AE7-AFCF-031F98F86D20}" srcOrd="7" destOrd="0" presId="urn:microsoft.com/office/officeart/2018/2/layout/IconVerticalSolidList"/>
    <dgm:cxn modelId="{537DF4A2-31A5-4905-8346-B2BA4A26DB0B}" type="presParOf" srcId="{11229842-A02E-471C-8F4D-2E77E5C73964}" destId="{FA7D5F53-8E3E-4D39-81B2-121B92908A17}" srcOrd="8" destOrd="0" presId="urn:microsoft.com/office/officeart/2018/2/layout/IconVerticalSolidList"/>
    <dgm:cxn modelId="{9967DA3D-4868-4D60-B997-5F9F962A84F6}" type="presParOf" srcId="{FA7D5F53-8E3E-4D39-81B2-121B92908A17}" destId="{43388430-130D-42B7-9C00-47B9235284E6}" srcOrd="0" destOrd="0" presId="urn:microsoft.com/office/officeart/2018/2/layout/IconVerticalSolidList"/>
    <dgm:cxn modelId="{D0F1E8C8-75EB-41E5-9549-D2456EEA3EBB}" type="presParOf" srcId="{FA7D5F53-8E3E-4D39-81B2-121B92908A17}" destId="{2716D459-7AC0-436F-A558-B8A58BF46F5D}" srcOrd="1" destOrd="0" presId="urn:microsoft.com/office/officeart/2018/2/layout/IconVerticalSolidList"/>
    <dgm:cxn modelId="{D3E73BB6-E91B-400A-A584-41992A30EB6F}" type="presParOf" srcId="{FA7D5F53-8E3E-4D39-81B2-121B92908A17}" destId="{C88D6BBA-35EF-4A33-B04A-A2C175B78AB7}" srcOrd="2" destOrd="0" presId="urn:microsoft.com/office/officeart/2018/2/layout/IconVerticalSolidList"/>
    <dgm:cxn modelId="{9E5DC7E2-927E-4F25-B8DC-9A830BDB3BA9}" type="presParOf" srcId="{FA7D5F53-8E3E-4D39-81B2-121B92908A17}" destId="{0EF65B67-E045-47C5-AE50-6260E32E25C0}" srcOrd="3" destOrd="0" presId="urn:microsoft.com/office/officeart/2018/2/layout/IconVerticalSolidList"/>
    <dgm:cxn modelId="{E6CA50EC-BE65-411B-907D-083F29AB7306}" type="presParOf" srcId="{11229842-A02E-471C-8F4D-2E77E5C73964}" destId="{E682AF2E-7F24-4F92-B555-7374F9408AD3}" srcOrd="9" destOrd="0" presId="urn:microsoft.com/office/officeart/2018/2/layout/IconVerticalSolidList"/>
    <dgm:cxn modelId="{140B6E3F-0DA0-487F-884D-0469CA354838}" type="presParOf" srcId="{11229842-A02E-471C-8F4D-2E77E5C73964}" destId="{04A6FD4C-AE8F-48C0-9C50-B2A3833DE859}" srcOrd="10" destOrd="0" presId="urn:microsoft.com/office/officeart/2018/2/layout/IconVerticalSolidList"/>
    <dgm:cxn modelId="{92C0F880-7A00-4101-9607-7BB4A7788846}" type="presParOf" srcId="{04A6FD4C-AE8F-48C0-9C50-B2A3833DE859}" destId="{E2FAFDB7-C509-40CC-A323-9F63F3E60E11}" srcOrd="0" destOrd="0" presId="urn:microsoft.com/office/officeart/2018/2/layout/IconVerticalSolidList"/>
    <dgm:cxn modelId="{19D0D607-DBD9-4236-A959-7C5A106919F6}" type="presParOf" srcId="{04A6FD4C-AE8F-48C0-9C50-B2A3833DE859}" destId="{EBF70C17-BAD6-4FF3-971C-36A9D4089E94}" srcOrd="1" destOrd="0" presId="urn:microsoft.com/office/officeart/2018/2/layout/IconVerticalSolidList"/>
    <dgm:cxn modelId="{D540DA4D-24AE-40E5-92B1-79B1994AA04C}" type="presParOf" srcId="{04A6FD4C-AE8F-48C0-9C50-B2A3833DE859}" destId="{D79C311C-0B4C-4F7A-9E41-C1E035B96502}" srcOrd="2" destOrd="0" presId="urn:microsoft.com/office/officeart/2018/2/layout/IconVerticalSolidList"/>
    <dgm:cxn modelId="{44CEF4F8-2301-40FD-9E71-765C92BFFE53}" type="presParOf" srcId="{04A6FD4C-AE8F-48C0-9C50-B2A3833DE859}" destId="{7941F715-E321-4410-8896-0832899C94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DA8ED-7E8A-4657-AC19-B6BFC8EC25F4}">
      <dsp:nvSpPr>
        <dsp:cNvPr id="0" name=""/>
        <dsp:cNvSpPr/>
      </dsp:nvSpPr>
      <dsp:spPr>
        <a:xfrm>
          <a:off x="505411" y="434313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95DFD-966F-478E-8062-371CABF13443}">
      <dsp:nvSpPr>
        <dsp:cNvPr id="0" name=""/>
        <dsp:cNvSpPr/>
      </dsp:nvSpPr>
      <dsp:spPr>
        <a:xfrm>
          <a:off x="783286" y="712188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B01B9-E840-4238-BD5E-272838CD1FDE}">
      <dsp:nvSpPr>
        <dsp:cNvPr id="0" name=""/>
        <dsp:cNvSpPr/>
      </dsp:nvSpPr>
      <dsp:spPr>
        <a:xfrm>
          <a:off x="88599" y="214431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700" kern="1200"/>
            <a:t>Consider it your mini elevator pitch</a:t>
          </a:r>
          <a:endParaRPr lang="en-US" sz="1700" kern="1200"/>
        </a:p>
      </dsp:txBody>
      <dsp:txXfrm>
        <a:off x="88599" y="2144313"/>
        <a:ext cx="2137500" cy="720000"/>
      </dsp:txXfrm>
    </dsp:sp>
    <dsp:sp modelId="{38682869-B857-4543-945C-018BB6CE420C}">
      <dsp:nvSpPr>
        <dsp:cNvPr id="0" name=""/>
        <dsp:cNvSpPr/>
      </dsp:nvSpPr>
      <dsp:spPr>
        <a:xfrm>
          <a:off x="3016974" y="434313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04F59-2656-482A-BA02-12493BCF778A}">
      <dsp:nvSpPr>
        <dsp:cNvPr id="0" name=""/>
        <dsp:cNvSpPr/>
      </dsp:nvSpPr>
      <dsp:spPr>
        <a:xfrm>
          <a:off x="3294849" y="712188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DA36E-9F0C-4E4B-81C2-A6F123934802}">
      <dsp:nvSpPr>
        <dsp:cNvPr id="0" name=""/>
        <dsp:cNvSpPr/>
      </dsp:nvSpPr>
      <dsp:spPr>
        <a:xfrm>
          <a:off x="2600161" y="214431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700" kern="1200" dirty="0"/>
            <a:t>120 character limit</a:t>
          </a:r>
          <a:endParaRPr lang="en-US" sz="1700" kern="1200" dirty="0"/>
        </a:p>
      </dsp:txBody>
      <dsp:txXfrm>
        <a:off x="2600161" y="2144313"/>
        <a:ext cx="2137500" cy="720000"/>
      </dsp:txXfrm>
    </dsp:sp>
    <dsp:sp modelId="{4C271667-3DDF-4905-A0A1-B74FB583C838}">
      <dsp:nvSpPr>
        <dsp:cNvPr id="0" name=""/>
        <dsp:cNvSpPr/>
      </dsp:nvSpPr>
      <dsp:spPr>
        <a:xfrm>
          <a:off x="5528536" y="434313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938BE-5CEE-41CC-BB3C-B612227FCE83}">
      <dsp:nvSpPr>
        <dsp:cNvPr id="0" name=""/>
        <dsp:cNvSpPr/>
      </dsp:nvSpPr>
      <dsp:spPr>
        <a:xfrm>
          <a:off x="5806411" y="712188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B77AA-EADC-4AB0-9D0B-81B7B3C30401}">
      <dsp:nvSpPr>
        <dsp:cNvPr id="0" name=""/>
        <dsp:cNvSpPr/>
      </dsp:nvSpPr>
      <dsp:spPr>
        <a:xfrm>
          <a:off x="5111724" y="214431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700" kern="1200"/>
            <a:t>Be descriptive!</a:t>
          </a:r>
          <a:endParaRPr lang="en-US" sz="1700" kern="1200"/>
        </a:p>
      </dsp:txBody>
      <dsp:txXfrm>
        <a:off x="5111724" y="2144313"/>
        <a:ext cx="213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B3F09-A629-4038-B5A7-531E1C14DA59}">
      <dsp:nvSpPr>
        <dsp:cNvPr id="0" name=""/>
        <dsp:cNvSpPr/>
      </dsp:nvSpPr>
      <dsp:spPr>
        <a:xfrm>
          <a:off x="0" y="417"/>
          <a:ext cx="7337823" cy="975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2601B-02E2-49DB-AC1B-5D9AF984CA97}">
      <dsp:nvSpPr>
        <dsp:cNvPr id="0" name=""/>
        <dsp:cNvSpPr/>
      </dsp:nvSpPr>
      <dsp:spPr>
        <a:xfrm>
          <a:off x="295185" y="219976"/>
          <a:ext cx="536701" cy="536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1BBC7-DBB1-4D2B-8179-F173BCEA168B}">
      <dsp:nvSpPr>
        <dsp:cNvPr id="0" name=""/>
        <dsp:cNvSpPr/>
      </dsp:nvSpPr>
      <dsp:spPr>
        <a:xfrm>
          <a:off x="1127072" y="417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Who are your clients?</a:t>
          </a:r>
        </a:p>
      </dsp:txBody>
      <dsp:txXfrm>
        <a:off x="1127072" y="417"/>
        <a:ext cx="6210750" cy="975820"/>
      </dsp:txXfrm>
    </dsp:sp>
    <dsp:sp modelId="{32AC9AC4-E96B-4894-A334-0C957AA24994}">
      <dsp:nvSpPr>
        <dsp:cNvPr id="0" name=""/>
        <dsp:cNvSpPr/>
      </dsp:nvSpPr>
      <dsp:spPr>
        <a:xfrm>
          <a:off x="0" y="1220192"/>
          <a:ext cx="7337823" cy="975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F85F4-6201-45EA-9668-C93461739346}">
      <dsp:nvSpPr>
        <dsp:cNvPr id="0" name=""/>
        <dsp:cNvSpPr/>
      </dsp:nvSpPr>
      <dsp:spPr>
        <a:xfrm>
          <a:off x="295185" y="1439751"/>
          <a:ext cx="536701" cy="536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65A03-33C2-4A5E-802E-510F0AD68161}">
      <dsp:nvSpPr>
        <dsp:cNvPr id="0" name=""/>
        <dsp:cNvSpPr/>
      </dsp:nvSpPr>
      <dsp:spPr>
        <a:xfrm>
          <a:off x="1127072" y="1220192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What do you do for them?</a:t>
          </a:r>
          <a:endParaRPr lang="en-US" sz="2400" kern="1200"/>
        </a:p>
      </dsp:txBody>
      <dsp:txXfrm>
        <a:off x="1127072" y="1220192"/>
        <a:ext cx="6210750" cy="975820"/>
      </dsp:txXfrm>
    </dsp:sp>
    <dsp:sp modelId="{38A02360-E654-4E0E-A305-2C72672CFAAA}">
      <dsp:nvSpPr>
        <dsp:cNvPr id="0" name=""/>
        <dsp:cNvSpPr/>
      </dsp:nvSpPr>
      <dsp:spPr>
        <a:xfrm>
          <a:off x="0" y="2439967"/>
          <a:ext cx="7337823" cy="975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14C9A-01B3-44D1-87C3-C957D9592C26}">
      <dsp:nvSpPr>
        <dsp:cNvPr id="0" name=""/>
        <dsp:cNvSpPr/>
      </dsp:nvSpPr>
      <dsp:spPr>
        <a:xfrm>
          <a:off x="295185" y="2659527"/>
          <a:ext cx="536701" cy="536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EE8D9-9740-46BE-90E7-CA9FA2CC6EBE}">
      <dsp:nvSpPr>
        <dsp:cNvPr id="0" name=""/>
        <dsp:cNvSpPr/>
      </dsp:nvSpPr>
      <dsp:spPr>
        <a:xfrm>
          <a:off x="1127072" y="2439967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benefits do clients derive from working with you?</a:t>
          </a:r>
        </a:p>
      </dsp:txBody>
      <dsp:txXfrm>
        <a:off x="1127072" y="2439967"/>
        <a:ext cx="6210750" cy="975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B7711-C988-48FA-9320-96B4130A86CD}">
      <dsp:nvSpPr>
        <dsp:cNvPr id="0" name=""/>
        <dsp:cNvSpPr/>
      </dsp:nvSpPr>
      <dsp:spPr>
        <a:xfrm>
          <a:off x="0" y="1621"/>
          <a:ext cx="4204745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7E1F2-89FF-4B1D-9725-0053723750F6}">
      <dsp:nvSpPr>
        <dsp:cNvPr id="0" name=""/>
        <dsp:cNvSpPr/>
      </dsp:nvSpPr>
      <dsp:spPr>
        <a:xfrm>
          <a:off x="208957" y="157044"/>
          <a:ext cx="379923" cy="379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4921-35A7-4024-9B4F-1B7D329DE39B}">
      <dsp:nvSpPr>
        <dsp:cNvPr id="0" name=""/>
        <dsp:cNvSpPr/>
      </dsp:nvSpPr>
      <dsp:spPr>
        <a:xfrm>
          <a:off x="797838" y="1621"/>
          <a:ext cx="3406906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Start a discussion</a:t>
          </a:r>
        </a:p>
      </dsp:txBody>
      <dsp:txXfrm>
        <a:off x="797838" y="1621"/>
        <a:ext cx="3406906" cy="690769"/>
      </dsp:txXfrm>
    </dsp:sp>
    <dsp:sp modelId="{2215D86B-BB33-4AFD-ADFC-4D07BC96CDDD}">
      <dsp:nvSpPr>
        <dsp:cNvPr id="0" name=""/>
        <dsp:cNvSpPr/>
      </dsp:nvSpPr>
      <dsp:spPr>
        <a:xfrm>
          <a:off x="0" y="865082"/>
          <a:ext cx="4204745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C6F2D-6138-4435-A6D9-48CFDE9A1A06}">
      <dsp:nvSpPr>
        <dsp:cNvPr id="0" name=""/>
        <dsp:cNvSpPr/>
      </dsp:nvSpPr>
      <dsp:spPr>
        <a:xfrm>
          <a:off x="208957" y="1020506"/>
          <a:ext cx="379923" cy="379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511DE-B816-428A-9766-F855E4D35D73}">
      <dsp:nvSpPr>
        <dsp:cNvPr id="0" name=""/>
        <dsp:cNvSpPr/>
      </dsp:nvSpPr>
      <dsp:spPr>
        <a:xfrm>
          <a:off x="797838" y="865082"/>
          <a:ext cx="3406906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Like or comment on someone’s post</a:t>
          </a:r>
        </a:p>
      </dsp:txBody>
      <dsp:txXfrm>
        <a:off x="797838" y="865082"/>
        <a:ext cx="3406906" cy="690769"/>
      </dsp:txXfrm>
    </dsp:sp>
    <dsp:sp modelId="{F12E80E2-49EF-47D9-942D-122BAC3028A8}">
      <dsp:nvSpPr>
        <dsp:cNvPr id="0" name=""/>
        <dsp:cNvSpPr/>
      </dsp:nvSpPr>
      <dsp:spPr>
        <a:xfrm>
          <a:off x="0" y="1728544"/>
          <a:ext cx="4204745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3A2FF-6E29-44A4-9C4D-3D2C04EBE7D3}">
      <dsp:nvSpPr>
        <dsp:cNvPr id="0" name=""/>
        <dsp:cNvSpPr/>
      </dsp:nvSpPr>
      <dsp:spPr>
        <a:xfrm>
          <a:off x="208957" y="1883967"/>
          <a:ext cx="379923" cy="379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17336-787B-47A4-A3FD-623B7BC8FCDC}">
      <dsp:nvSpPr>
        <dsp:cNvPr id="0" name=""/>
        <dsp:cNvSpPr/>
      </dsp:nvSpPr>
      <dsp:spPr>
        <a:xfrm>
          <a:off x="797838" y="1728544"/>
          <a:ext cx="3406906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Search the members list for potential connections</a:t>
          </a:r>
        </a:p>
      </dsp:txBody>
      <dsp:txXfrm>
        <a:off x="797838" y="1728544"/>
        <a:ext cx="3406906" cy="690769"/>
      </dsp:txXfrm>
    </dsp:sp>
    <dsp:sp modelId="{096E6474-86F9-4CE5-B41E-09DA722399C9}">
      <dsp:nvSpPr>
        <dsp:cNvPr id="0" name=""/>
        <dsp:cNvSpPr/>
      </dsp:nvSpPr>
      <dsp:spPr>
        <a:xfrm>
          <a:off x="0" y="2592006"/>
          <a:ext cx="4204745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A8A47-272F-49EA-A9B6-B255B24370E4}">
      <dsp:nvSpPr>
        <dsp:cNvPr id="0" name=""/>
        <dsp:cNvSpPr/>
      </dsp:nvSpPr>
      <dsp:spPr>
        <a:xfrm>
          <a:off x="208957" y="2747429"/>
          <a:ext cx="379923" cy="3799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CEB13-F651-43A9-939E-7E49A886D602}">
      <dsp:nvSpPr>
        <dsp:cNvPr id="0" name=""/>
        <dsp:cNvSpPr/>
      </dsp:nvSpPr>
      <dsp:spPr>
        <a:xfrm>
          <a:off x="797838" y="2592006"/>
          <a:ext cx="3406906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Share a link to an article</a:t>
          </a:r>
        </a:p>
      </dsp:txBody>
      <dsp:txXfrm>
        <a:off x="797838" y="2592006"/>
        <a:ext cx="3406906" cy="690769"/>
      </dsp:txXfrm>
    </dsp:sp>
    <dsp:sp modelId="{43388430-130D-42B7-9C00-47B9235284E6}">
      <dsp:nvSpPr>
        <dsp:cNvPr id="0" name=""/>
        <dsp:cNvSpPr/>
      </dsp:nvSpPr>
      <dsp:spPr>
        <a:xfrm>
          <a:off x="0" y="3455468"/>
          <a:ext cx="4204745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6D459-7AC0-436F-A558-B8A58BF46F5D}">
      <dsp:nvSpPr>
        <dsp:cNvPr id="0" name=""/>
        <dsp:cNvSpPr/>
      </dsp:nvSpPr>
      <dsp:spPr>
        <a:xfrm>
          <a:off x="208957" y="3610891"/>
          <a:ext cx="379923" cy="3799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65B67-E045-47C5-AE50-6260E32E25C0}">
      <dsp:nvSpPr>
        <dsp:cNvPr id="0" name=""/>
        <dsp:cNvSpPr/>
      </dsp:nvSpPr>
      <dsp:spPr>
        <a:xfrm>
          <a:off x="797838" y="3455468"/>
          <a:ext cx="3406906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Promote upcoming events</a:t>
          </a:r>
        </a:p>
      </dsp:txBody>
      <dsp:txXfrm>
        <a:off x="797838" y="3455468"/>
        <a:ext cx="3406906" cy="690769"/>
      </dsp:txXfrm>
    </dsp:sp>
    <dsp:sp modelId="{E2FAFDB7-C509-40CC-A323-9F63F3E60E11}">
      <dsp:nvSpPr>
        <dsp:cNvPr id="0" name=""/>
        <dsp:cNvSpPr/>
      </dsp:nvSpPr>
      <dsp:spPr>
        <a:xfrm>
          <a:off x="0" y="4318930"/>
          <a:ext cx="4204745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70C17-BAD6-4FF3-971C-36A9D4089E94}">
      <dsp:nvSpPr>
        <dsp:cNvPr id="0" name=""/>
        <dsp:cNvSpPr/>
      </dsp:nvSpPr>
      <dsp:spPr>
        <a:xfrm>
          <a:off x="208957" y="4474353"/>
          <a:ext cx="379923" cy="37992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1F715-E321-4410-8896-0832899C9421}">
      <dsp:nvSpPr>
        <dsp:cNvPr id="0" name=""/>
        <dsp:cNvSpPr/>
      </dsp:nvSpPr>
      <dsp:spPr>
        <a:xfrm>
          <a:off x="797838" y="4318930"/>
          <a:ext cx="3406906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Post photos of past events</a:t>
          </a:r>
        </a:p>
      </dsp:txBody>
      <dsp:txXfrm>
        <a:off x="797838" y="4318930"/>
        <a:ext cx="3406906" cy="690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21255D-7DF2-4631-A00D-D2CEDD93E0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780"/>
          </a:xfrm>
          <a:prstGeom prst="rect">
            <a:avLst/>
          </a:prstGeom>
        </p:spPr>
        <p:txBody>
          <a:bodyPr vert="horz" lIns="93925" tIns="46962" rIns="93925" bIns="469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84B5F-7931-4809-9352-E5C5B0B892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9780"/>
          </a:xfrm>
          <a:prstGeom prst="rect">
            <a:avLst/>
          </a:prstGeom>
        </p:spPr>
        <p:txBody>
          <a:bodyPr vert="horz" lIns="93925" tIns="46962" rIns="93925" bIns="46962" rtlCol="0"/>
          <a:lstStyle>
            <a:lvl1pPr algn="r">
              <a:defRPr sz="1200"/>
            </a:lvl1pPr>
          </a:lstStyle>
          <a:p>
            <a:fld id="{D3BE467B-E99F-478C-936C-562608A5FA8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A20B1-BE16-40C5-BB1F-DA7BFDD74C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93298"/>
            <a:ext cx="3066733" cy="469779"/>
          </a:xfrm>
          <a:prstGeom prst="rect">
            <a:avLst/>
          </a:prstGeom>
        </p:spPr>
        <p:txBody>
          <a:bodyPr vert="horz" lIns="93925" tIns="46962" rIns="93925" bIns="469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62C0-CB57-4E90-9149-F683CA050A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6" y="8893298"/>
            <a:ext cx="3066733" cy="469779"/>
          </a:xfrm>
          <a:prstGeom prst="rect">
            <a:avLst/>
          </a:prstGeom>
        </p:spPr>
        <p:txBody>
          <a:bodyPr vert="horz" lIns="93925" tIns="46962" rIns="93925" bIns="46962" rtlCol="0" anchor="b"/>
          <a:lstStyle>
            <a:lvl1pPr algn="r">
              <a:defRPr sz="1200"/>
            </a:lvl1pPr>
          </a:lstStyle>
          <a:p>
            <a:fld id="{C3F48DE3-D054-41C6-953B-707D2558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68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/>
          <a:lstStyle>
            <a:lvl1pPr algn="r">
              <a:defRPr sz="1200"/>
            </a:lvl1pPr>
          </a:lstStyle>
          <a:p>
            <a:fld id="{3E8D053C-6180-490A-AC96-304F33FE2E0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5" tIns="46962" rIns="93925" bIns="469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5" tIns="46962" rIns="93925" bIns="469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 anchor="b"/>
          <a:lstStyle>
            <a:lvl1pPr algn="r">
              <a:defRPr sz="1200"/>
            </a:lvl1pPr>
          </a:lstStyle>
          <a:p>
            <a:fld id="{F2B558DE-B368-4CD3-8AB1-EE9B45066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6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558DE-B368-4CD3-8AB1-EE9B4506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40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1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Allison</a:t>
            </a:r>
          </a:p>
        </p:txBody>
      </p:sp>
    </p:spTree>
    <p:extLst>
      <p:ext uri="{BB962C8B-B14F-4D97-AF65-F5344CB8AC3E}">
        <p14:creationId xmlns:p14="http://schemas.microsoft.com/office/powerpoint/2010/main" val="154440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558DE-B368-4CD3-8AB1-EE9B4506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89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558DE-B368-4CD3-8AB1-EE9B4506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9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8D65-AEB5-44C1-99D0-5FFEBF7546D8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2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9116-871C-4D62-B575-54487B54F7C2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FF75974-4CD6-4B25-BD68-0D80A0E85150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2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4595-FCDF-4C54-8319-A058407F0BC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06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441-A543-4EEA-8EA6-5BB9BD85C692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68775B-CA22-467C-B79B-BDEE0D1A1ADA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6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668-85C7-4914-A692-28EE8C0EA687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91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AFDC-57BE-4D7F-9EC6-909C9A119DD1}" type="datetime1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AACB-ECFE-4A75-82ED-047526B85F97}" type="datetime1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1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CAE-36F6-46F9-B093-C202E5807B9C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F79-ACC5-41CB-BBBB-0375B2BC5640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668-85C7-4914-A692-28EE8C0EA687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41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03F4595-FCDF-4C54-8319-A058407F0BC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D89BC91-99F8-4320-B220-11BFF869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9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businesswoman?utm_source=unsplash&amp;utm_medium=referral&amp;utm_content=creditCopyText" TargetMode="External"/><Relationship Id="rId4" Type="http://schemas.openxmlformats.org/officeDocument/2006/relationships/hyperlink" Target="https://unsplash.com/photos/HKquADJl8CU?utm_source=unsplash&amp;utm_medium=referral&amp;utm_content=creditCopyTex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mailto:Allison@LegalEaseConsulting.com" TargetMode="Externa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3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32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phic 28" descr="Handshake">
            <a:extLst>
              <a:ext uri="{FF2B5EF4-FFF2-40B4-BE49-F238E27FC236}">
                <a16:creationId xmlns:a16="http://schemas.microsoft.com/office/drawing/2014/main" id="{73BCEE2F-BC93-4DA8-A02C-97F59D34C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707" y="2142782"/>
            <a:ext cx="2530990" cy="2530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3245" y="0"/>
            <a:ext cx="56707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3245" y="2059012"/>
            <a:ext cx="5670755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434" y="2194560"/>
            <a:ext cx="5179250" cy="1739347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chemeClr val="tx2"/>
                </a:solidFill>
                <a:latin typeface="Cambria" pitchFamily="18" charset="0"/>
              </a:rPr>
              <a:t>DEVELOPING YOUR LinkedIn</a:t>
            </a:r>
            <a:r>
              <a:rPr lang="en-US" sz="4700" b="1" baseline="30000" dirty="0">
                <a:solidFill>
                  <a:schemeClr val="tx2"/>
                </a:solidFill>
                <a:latin typeface="Cambria" pitchFamily="18" charset="0"/>
              </a:rPr>
              <a:t>®  </a:t>
            </a:r>
            <a:r>
              <a:rPr lang="en-US" sz="4700" b="1" dirty="0">
                <a:solidFill>
                  <a:schemeClr val="tx2"/>
                </a:solidFill>
                <a:latin typeface="Cambria" pitchFamily="18" charset="0"/>
              </a:rPr>
              <a:t>ACTION PLAN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22434" y="3996250"/>
            <a:ext cx="5179250" cy="194243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Mass LOMAP</a:t>
            </a:r>
          </a:p>
          <a:p>
            <a:r>
              <a:rPr lang="en-US" sz="2400" b="1" dirty="0">
                <a:solidFill>
                  <a:schemeClr val="bg2"/>
                </a:solidFill>
              </a:rPr>
              <a:t>September 2020</a:t>
            </a:r>
          </a:p>
          <a:p>
            <a:r>
              <a:rPr lang="en-US" sz="2400" b="1" dirty="0">
                <a:solidFill>
                  <a:schemeClr val="bg2"/>
                </a:solidFill>
              </a:rPr>
              <a:t>Allison C. Shields Johs, Legal Ease Consulting, Inc.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65760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E75FC-2D2E-4DB7-8FC9-DC772D90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379476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150" dirty="0">
                <a:solidFill>
                  <a:schemeClr val="bg2"/>
                </a:solidFill>
              </a:rPr>
              <a:t>PROFILES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D4878-0DB1-46A3-B5C9-9F7286921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566518"/>
            <a:ext cx="6858000" cy="8384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BUILDING BLOCK #1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BC428E-CB07-4BBB-9D5E-4477E14F8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13" b="23287"/>
          <a:stretch/>
        </p:blipFill>
        <p:spPr>
          <a:xfrm>
            <a:off x="20" y="10"/>
            <a:ext cx="914398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65760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19" y="379476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200" spc="150"/>
              <a:t>Your Profile helps you to stand out from the crowd</a:t>
            </a:r>
          </a:p>
        </p:txBody>
      </p:sp>
      <p:pic>
        <p:nvPicPr>
          <p:cNvPr id="1027" name="Picture 3" descr="C:\Users\Allison\AppData\Local\Microsoft\Windows\Temporary Internet Files\Content.IE5\L5998KR7\MC910216363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3" b="27043"/>
          <a:stretch/>
        </p:blipFill>
        <p:spPr bwMode="auto">
          <a:xfrm>
            <a:off x="20" y="10"/>
            <a:ext cx="9143980" cy="36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0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86048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WHO IS YOUR AUDIENCE?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2189" y="2011680"/>
            <a:ext cx="7338060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Your LinkedIn Profile is </a:t>
            </a:r>
            <a:r>
              <a:rPr lang="en-US" sz="3200" b="1" i="1" dirty="0"/>
              <a:t>about</a:t>
            </a:r>
            <a:r>
              <a:rPr lang="en-US" sz="3200" dirty="0"/>
              <a:t> you, but it isn’t </a:t>
            </a:r>
            <a:r>
              <a:rPr lang="en-US" sz="3200" b="1" i="1" dirty="0"/>
              <a:t>for</a:t>
            </a:r>
            <a:r>
              <a:rPr lang="en-US" sz="3200" dirty="0"/>
              <a:t> you.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Just like in “real life” networking, you must be mindful of your audience and their needs.</a:t>
            </a:r>
          </a:p>
        </p:txBody>
      </p:sp>
    </p:spTree>
    <p:extLst>
      <p:ext uri="{BB962C8B-B14F-4D97-AF65-F5344CB8AC3E}">
        <p14:creationId xmlns:p14="http://schemas.microsoft.com/office/powerpoint/2010/main" val="27620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r>
              <a:rPr lang="en-US" dirty="0"/>
              <a:t>Profile – start here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011680"/>
            <a:ext cx="4990320" cy="4693920"/>
          </a:xfrm>
        </p:spPr>
        <p:txBody>
          <a:bodyPr>
            <a:normAutofit lnSpcReduction="10000"/>
          </a:bodyPr>
          <a:lstStyle/>
          <a:p>
            <a:pPr marL="742950" indent="-74295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600" dirty="0"/>
              <a:t>Upgrade your Headline</a:t>
            </a:r>
            <a:br>
              <a:rPr lang="en-US" sz="3600" dirty="0"/>
            </a:br>
            <a:endParaRPr lang="en-US" sz="3600" dirty="0"/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600" dirty="0"/>
              <a:t>Create a well-crafted summary</a:t>
            </a:r>
            <a:br>
              <a:rPr lang="en-US" sz="3600" dirty="0"/>
            </a:br>
            <a:endParaRPr lang="en-US" sz="3600" dirty="0"/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600" dirty="0"/>
              <a:t>Add relevant Skills</a:t>
            </a:r>
            <a:br>
              <a:rPr lang="en-US" sz="3600" dirty="0"/>
            </a:br>
            <a:endParaRPr lang="en-US" sz="3600" dirty="0"/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600" dirty="0"/>
              <a:t>Add any necessary disclaimers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en-US" sz="1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r="17687"/>
          <a:stretch/>
        </p:blipFill>
        <p:spPr>
          <a:xfrm>
            <a:off x="5885411" y="1822028"/>
            <a:ext cx="3256665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7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2599" y="5304675"/>
            <a:ext cx="8178799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400" spc="150">
                <a:solidFill>
                  <a:schemeClr val="tx2"/>
                </a:solidFill>
              </a:rPr>
              <a:t>Your Professional Headline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505825"/>
            <a:ext cx="8661399" cy="4698805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9144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DAAF97-DE84-49D4-8AD6-0278CF0A31F3}"/>
              </a:ext>
            </a:extLst>
          </p:cNvPr>
          <p:cNvSpPr/>
          <p:nvPr/>
        </p:nvSpPr>
        <p:spPr>
          <a:xfrm>
            <a:off x="152400" y="3657600"/>
            <a:ext cx="5638801" cy="1066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5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7B7956-A553-41D5-8F6E-3214FE1AA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5E7D1-5B1B-43B4-A338-E9D0077BA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" y="4585560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760F4-847D-4409-8D60-32BE1D3D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89" y="4674398"/>
            <a:ext cx="7338060" cy="1508760"/>
          </a:xfrm>
        </p:spPr>
        <p:txBody>
          <a:bodyPr>
            <a:normAutofit/>
          </a:bodyPr>
          <a:lstStyle/>
          <a:p>
            <a:r>
              <a:rPr lang="en-US"/>
              <a:t>Professional Headline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678506"/>
              </p:ext>
            </p:extLst>
          </p:nvPr>
        </p:nvGraphicFramePr>
        <p:xfrm>
          <a:off x="902493" y="643467"/>
          <a:ext cx="7337823" cy="329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411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60F4-847D-4409-8D60-32BE1D3D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r>
              <a:rPr lang="en-US"/>
              <a:t>Professional Headline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438185"/>
              </p:ext>
            </p:extLst>
          </p:nvPr>
        </p:nvGraphicFramePr>
        <p:xfrm>
          <a:off x="902493" y="2476595"/>
          <a:ext cx="733782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27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About and Experience: Details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2" r="30793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367213" y="2198688"/>
            <a:ext cx="4776787" cy="3670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Summary=Short Bio; “Cover letter”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Experience – Include Detail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person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Keywords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Words someone would use to find you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Language potential clients use to describe skills and experience they seek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your clients and their issues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D3803-0186-4DAD-805E-B257FEACD63A}"/>
              </a:ext>
            </a:extLst>
          </p:cNvPr>
          <p:cNvSpPr txBox="1"/>
          <p:nvPr/>
        </p:nvSpPr>
        <p:spPr>
          <a:xfrm>
            <a:off x="3863454" y="6447526"/>
            <a:ext cx="457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Photo by </a:t>
            </a:r>
            <a:r>
              <a:rPr lang="en-US" sz="1500" dirty="0">
                <a:hlinkClick r:id="rId4"/>
              </a:rPr>
              <a:t>Tanja Heffner</a:t>
            </a:r>
            <a:r>
              <a:rPr lang="en-US" sz="1500" dirty="0"/>
              <a:t> on </a:t>
            </a:r>
            <a:r>
              <a:rPr lang="en-US" sz="1500" dirty="0" err="1">
                <a:hlinkClick r:id="rId5"/>
              </a:rPr>
              <a:t>Unsplash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5449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A picture containing metal, wall, sky&#10;&#10;Description generated with high confidence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r="984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86048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About &amp; Experience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Write for your audience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 legalese</a:t>
            </a:r>
          </a:p>
          <a:p>
            <a:r>
              <a:rPr lang="en-US" sz="3200" dirty="0">
                <a:solidFill>
                  <a:schemeClr val="bg1"/>
                </a:solidFill>
              </a:rPr>
              <a:t>Stories, not legal briefs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Who, what, when, where, how, why</a:t>
            </a:r>
          </a:p>
        </p:txBody>
      </p:sp>
    </p:spTree>
    <p:extLst>
      <p:ext uri="{BB962C8B-B14F-4D97-AF65-F5344CB8AC3E}">
        <p14:creationId xmlns:p14="http://schemas.microsoft.com/office/powerpoint/2010/main" val="4191302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r>
              <a:rPr lang="en-US" dirty="0"/>
              <a:t>Profile – NEXT STEPS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011680"/>
            <a:ext cx="4990320" cy="469392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600" dirty="0"/>
              <a:t>Add your activities to your Profile  (Experience, Memberships, Honors and Awards)</a:t>
            </a:r>
            <a:br>
              <a:rPr lang="en-US" sz="3600" dirty="0"/>
            </a:br>
            <a:endParaRPr lang="en-US" sz="3600" dirty="0"/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600" dirty="0"/>
              <a:t>Give and request recommendations and endorsements</a:t>
            </a:r>
            <a:br>
              <a:rPr lang="en-US" sz="3600" dirty="0"/>
            </a:br>
            <a:endParaRPr lang="en-US" sz="3600" dirty="0"/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600" dirty="0"/>
              <a:t>Add media to your Profile</a:t>
            </a:r>
            <a:endParaRPr lang="en-US" sz="1500" dirty="0"/>
          </a:p>
          <a:p>
            <a:endParaRPr lang="en-US" sz="1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r="17687"/>
          <a:stretch/>
        </p:blipFill>
        <p:spPr>
          <a:xfrm>
            <a:off x="5885411" y="1822028"/>
            <a:ext cx="3256665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768" y="0"/>
            <a:ext cx="45523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941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768" y="176109"/>
            <a:ext cx="4552307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 descr="A picture of people under LinkedIn banner&#10;">
            <a:extLst>
              <a:ext uri="{FF2B5EF4-FFF2-40B4-BE49-F238E27FC236}">
                <a16:creationId xmlns:a16="http://schemas.microsoft.com/office/drawing/2014/main" id="{721F6364-02CC-4C7F-9B6F-B84FF065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470" y="284176"/>
            <a:ext cx="3821235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LAWYERS ON LINKEDIN</a:t>
            </a:r>
          </a:p>
        </p:txBody>
      </p:sp>
      <p:pic>
        <p:nvPicPr>
          <p:cNvPr id="5" name="Content Placeholder 4" descr="LinkedIn members&#10;&#10;Description automatically generated">
            <a:extLst>
              <a:ext uri="{FF2B5EF4-FFF2-40B4-BE49-F238E27FC236}">
                <a16:creationId xmlns:a16="http://schemas.microsoft.com/office/drawing/2014/main" id="{14A07794-53B8-4557-9EA7-C49F386A12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1589099"/>
            <a:ext cx="3638356" cy="363835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089EC-9431-4DC5-96EE-7E18D8082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0772" y="2011680"/>
            <a:ext cx="3817933" cy="42062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According to the ABA’s Legal Technology Survey, over 80% of lawyers have a LinkedIn presence.</a:t>
            </a:r>
          </a:p>
          <a:p>
            <a:pPr marL="0"/>
            <a:endParaRPr lang="en-US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But how many are using it strategically?</a:t>
            </a:r>
          </a:p>
        </p:txBody>
      </p:sp>
    </p:spTree>
    <p:extLst>
      <p:ext uri="{BB962C8B-B14F-4D97-AF65-F5344CB8AC3E}">
        <p14:creationId xmlns:p14="http://schemas.microsoft.com/office/powerpoint/2010/main" val="372618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7620-8EC9-4B3B-97A1-F7B52771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304800"/>
            <a:ext cx="3656819" cy="150876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Add sections to your profile</a:t>
            </a:r>
          </a:p>
        </p:txBody>
      </p:sp>
      <p:pic>
        <p:nvPicPr>
          <p:cNvPr id="5" name="Content Placeholder 4" descr="A screenshot of a LinkedIn profile&#10;&#10;Description automatically generated">
            <a:extLst>
              <a:ext uri="{FF2B5EF4-FFF2-40B4-BE49-F238E27FC236}">
                <a16:creationId xmlns:a16="http://schemas.microsoft.com/office/drawing/2014/main" id="{AB9DB3AE-21EA-4C44-B77A-D291A6D1D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7" y="1066800"/>
            <a:ext cx="6387759" cy="5349875"/>
          </a:xfrm>
        </p:spPr>
      </p:pic>
    </p:spTree>
    <p:extLst>
      <p:ext uri="{BB962C8B-B14F-4D97-AF65-F5344CB8AC3E}">
        <p14:creationId xmlns:p14="http://schemas.microsoft.com/office/powerpoint/2010/main" val="2029055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8B66D-0373-4B02-B33B-12CACB82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5304675"/>
            <a:ext cx="8178799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400" spc="150">
                <a:solidFill>
                  <a:schemeClr val="tx2"/>
                </a:solidFill>
              </a:rPr>
              <a:t>LinkedIn recommendations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CD4ADF8-03E6-42C9-8DE6-8CF9E7FF9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0" y="494988"/>
            <a:ext cx="8069196" cy="47204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9144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31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65760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19" y="379476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spc="150" dirty="0"/>
              <a:t>Media: </a:t>
            </a:r>
            <a:r>
              <a:rPr lang="en-US" sz="6000" spc="150" dirty="0"/>
              <a:t>About and Experience </a:t>
            </a:r>
          </a:p>
        </p:txBody>
      </p:sp>
      <p:pic>
        <p:nvPicPr>
          <p:cNvPr id="6" name="Content Placeholder 5" descr="A screenshot of a social media post&#10;&#10;Description generated with very high confidenc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9"/>
          <a:stretch/>
        </p:blipFill>
        <p:spPr>
          <a:xfrm>
            <a:off x="20" y="10"/>
            <a:ext cx="914398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3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346A9BC-9138-4ABE-A6D2-2B4BE20A9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2" y="640080"/>
            <a:ext cx="7961845" cy="36027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Dashboard: </a:t>
            </a:r>
            <a:b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Are You Doing?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945EEF-C630-4023-9861-CDD8A9E86B03}"/>
              </a:ext>
            </a:extLst>
          </p:cNvPr>
          <p:cNvSpPr/>
          <p:nvPr/>
        </p:nvSpPr>
        <p:spPr>
          <a:xfrm>
            <a:off x="7239000" y="838200"/>
            <a:ext cx="1428408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93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r>
              <a:rPr lang="en-US" dirty="0"/>
              <a:t>Profile - MAINTENANCE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011680"/>
            <a:ext cx="4990320" cy="4693920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600" dirty="0"/>
              <a:t>Update your Profile with any changes – new job, honors and awards, etc.</a:t>
            </a:r>
            <a:br>
              <a:rPr lang="en-US" sz="3600" dirty="0"/>
            </a:br>
            <a:endParaRPr lang="en-US" sz="3600" dirty="0"/>
          </a:p>
          <a:p>
            <a:pPr marL="742950" indent="-74295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600" dirty="0"/>
              <a:t>Review your Profile at least every 6 months to update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r="17687"/>
          <a:stretch/>
        </p:blipFill>
        <p:spPr>
          <a:xfrm>
            <a:off x="5885411" y="1822028"/>
            <a:ext cx="3256665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30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65760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E75FC-2D2E-4DB7-8FC9-DC772D90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379476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150">
                <a:solidFill>
                  <a:schemeClr val="bg2"/>
                </a:solidFill>
              </a:rPr>
              <a:t>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D4878-0DB1-46A3-B5C9-9F7286921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566518"/>
            <a:ext cx="6858000" cy="8384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BUILDING BLOCK #2</a:t>
            </a:r>
          </a:p>
        </p:txBody>
      </p:sp>
      <p:pic>
        <p:nvPicPr>
          <p:cNvPr id="4" name="Picture 3" descr="A picture containing table, sitting, cake, birthday&#10;&#10;Description automatically generated">
            <a:extLst>
              <a:ext uri="{FF2B5EF4-FFF2-40B4-BE49-F238E27FC236}">
                <a16:creationId xmlns:a16="http://schemas.microsoft.com/office/drawing/2014/main" id="{29A7DA96-1BB1-45B8-B400-648A493EE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80" b="25576"/>
          <a:stretch/>
        </p:blipFill>
        <p:spPr>
          <a:xfrm>
            <a:off x="20" y="10"/>
            <a:ext cx="914398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7E6D20-479A-4FAB-99FD-CB9355D6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3897BD-3FEE-4148-905C-EFBE4781E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B08BD3-67C7-4273-9EA7-07733AA54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98272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8976F-64CF-47F8-ADD7-80250361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411988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/>
              <a:t>Make connections based on your goals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30092F-F110-4A3C-A5BA-262D4A09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0928" y="616626"/>
            <a:ext cx="3118643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477778DC-A235-43D6-92D7-EE194469C8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2228" y="1209172"/>
            <a:ext cx="2636043" cy="19770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6B355D-681C-4477-ACD2-2C2DF3508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5" y="616626"/>
            <a:ext cx="3118643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5975C-C8C5-4991-B515-6E35A014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832" y="1204907"/>
            <a:ext cx="2627629" cy="21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Connections – start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011680"/>
            <a:ext cx="5295120" cy="4770120"/>
          </a:xfrm>
        </p:spPr>
        <p:txBody>
          <a:bodyPr vert="horz" lIns="91440" tIns="45720" rIns="91440" bIns="45720" rtlCol="0">
            <a:normAutofit/>
          </a:bodyPr>
          <a:lstStyle/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Upload contacts </a:t>
            </a:r>
            <a:br>
              <a:rPr lang="en-US" sz="3600" dirty="0"/>
            </a:br>
            <a:endParaRPr lang="en-US" sz="3600" dirty="0"/>
          </a:p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Send personalized invitations </a:t>
            </a:r>
            <a:br>
              <a:rPr lang="en-US" sz="3600" dirty="0"/>
            </a:br>
            <a:endParaRPr lang="en-US" sz="3600" dirty="0"/>
          </a:p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Respond to invitations</a:t>
            </a:r>
          </a:p>
          <a:p>
            <a:pPr marL="201168" lvl="1"/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3712" b="-2"/>
          <a:stretch/>
        </p:blipFill>
        <p:spPr>
          <a:xfrm>
            <a:off x="5885411" y="1822028"/>
            <a:ext cx="3256665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4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3514725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5707" y="284176"/>
            <a:ext cx="2753156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>
                <a:solidFill>
                  <a:schemeClr val="tx2"/>
                </a:solidFill>
              </a:rPr>
              <a:t>Connecting with People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EA94E8-B16B-4E7E-8892-A1B22BB76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707" y="2011679"/>
            <a:ext cx="2757509" cy="46693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chemeClr val="bg1"/>
                </a:solidFill>
              </a:rPr>
              <a:t>Personalize </a:t>
            </a:r>
            <a:r>
              <a:rPr lang="en-US" sz="2800" dirty="0">
                <a:solidFill>
                  <a:schemeClr val="bg1"/>
                </a:solidFill>
              </a:rPr>
              <a:t>your invitations to connect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Don’t use the default invitation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Give them a reason to connect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8892" y="0"/>
            <a:ext cx="56751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76" y="2695481"/>
            <a:ext cx="4712701" cy="14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3514725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5707" y="284176"/>
            <a:ext cx="2753156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>
                <a:solidFill>
                  <a:schemeClr val="tx2"/>
                </a:solidFill>
              </a:rPr>
              <a:t>Connecting with People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8D3E32-AA71-4704-89BC-812641EB8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707" y="2011680"/>
            <a:ext cx="2757509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Continue the conversation: thank the person for connecting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8892" y="0"/>
            <a:ext cx="56751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6776" y="1564433"/>
            <a:ext cx="4712701" cy="3687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59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59D7C1-6E25-48C3-B420-ED45FFDB7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5446" y="0"/>
            <a:ext cx="454855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74EBE0-04D0-42B1-93D5-4FC7C9EBA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768" y="2054942"/>
            <a:ext cx="4554232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462" y="2194560"/>
            <a:ext cx="4064221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200" spc="150">
                <a:solidFill>
                  <a:schemeClr val="tx2"/>
                </a:solidFill>
              </a:rPr>
              <a:t>Why Should Lawyers Use LinkedIn?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EAEB6D-60FF-455D-B8CC-2AC963CE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941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9139A8-DF7E-433F-AFCF-FAE5AA388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r="18691" b="1"/>
          <a:stretch/>
        </p:blipFill>
        <p:spPr>
          <a:xfrm>
            <a:off x="475706" y="1499618"/>
            <a:ext cx="3638356" cy="38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8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Connections – 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011680"/>
            <a:ext cx="5295120" cy="47701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/>
              <a:t>Look for new people to connect with: </a:t>
            </a:r>
          </a:p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Groups</a:t>
            </a:r>
          </a:p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People You May Know</a:t>
            </a:r>
          </a:p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Alumni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3712" b="-2"/>
          <a:stretch/>
        </p:blipFill>
        <p:spPr>
          <a:xfrm>
            <a:off x="5885411" y="1822028"/>
            <a:ext cx="3256665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19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C2050-3F1C-4728-A60C-E4AD8357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5304675"/>
            <a:ext cx="8178799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400" spc="150">
                <a:solidFill>
                  <a:schemeClr val="tx2"/>
                </a:solidFill>
              </a:rPr>
              <a:t>People you may know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LinkedIn's People You may Know feature&#10;&#10;Description automatically generated">
            <a:extLst>
              <a:ext uri="{FF2B5EF4-FFF2-40B4-BE49-F238E27FC236}">
                <a16:creationId xmlns:a16="http://schemas.microsoft.com/office/drawing/2014/main" id="{73268BF0-A652-4385-9910-3395E6F35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7" y="494988"/>
            <a:ext cx="6941883" cy="47204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9144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6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>
                <a:solidFill>
                  <a:schemeClr val="tx1">
                    <a:lumMod val="85000"/>
                    <a:lumOff val="15000"/>
                  </a:schemeClr>
                </a:solidFill>
              </a:rPr>
              <a:t>Alumni Search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7663"/>
            <a:ext cx="8710846" cy="419193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DBF6F1-83F4-49BC-B6FE-92DED1D2221F}"/>
              </a:ext>
            </a:extLst>
          </p:cNvPr>
          <p:cNvCxnSpPr>
            <a:cxnSpLocks/>
          </p:cNvCxnSpPr>
          <p:nvPr/>
        </p:nvCxnSpPr>
        <p:spPr>
          <a:xfrm flipH="1">
            <a:off x="1295400" y="3276600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89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65760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19" y="379476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spc="150"/>
              <a:t>Alumni Search</a:t>
            </a:r>
          </a:p>
        </p:txBody>
      </p:sp>
      <p:pic>
        <p:nvPicPr>
          <p:cNvPr id="3" name="Content Placeholder 2" descr="A screenshot of a cell phon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1251"/>
          <a:stretch/>
        </p:blipFill>
        <p:spPr>
          <a:xfrm>
            <a:off x="20" y="10"/>
            <a:ext cx="914398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5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Connections - maintenance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011680"/>
            <a:ext cx="5295120" cy="4770120"/>
          </a:xfrm>
        </p:spPr>
        <p:txBody>
          <a:bodyPr vert="horz" lIns="91440" tIns="45720" rIns="91440" bIns="45720" rtlCol="0">
            <a:normAutofit/>
          </a:bodyPr>
          <a:lstStyle/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Invite new contacts to connect</a:t>
            </a:r>
            <a:br>
              <a:rPr lang="en-US" sz="3600" dirty="0"/>
            </a:br>
            <a:endParaRPr lang="en-US" sz="3600" dirty="0"/>
          </a:p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Send personalized notes</a:t>
            </a:r>
            <a:br>
              <a:rPr lang="en-US" sz="3600" dirty="0"/>
            </a:br>
            <a:endParaRPr lang="en-US" sz="3600" dirty="0"/>
          </a:p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Stay in contact – follow up!</a:t>
            </a:r>
          </a:p>
          <a:p>
            <a:pPr marL="201168" lvl="1"/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3712" b="-2"/>
          <a:stretch/>
        </p:blipFill>
        <p:spPr>
          <a:xfrm>
            <a:off x="5885411" y="1822028"/>
            <a:ext cx="3256665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6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308C62A5-215B-4561-8666-34BB1783A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FC148-1779-418D-AD0A-63DCFB082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828800" y="131433"/>
            <a:ext cx="5029200" cy="3771901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DDCD1C22-4E4A-4D76-8D62-1E6BE37A1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65760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E75FC-2D2E-4DB7-8FC9-DC772D90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3657599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150">
                <a:solidFill>
                  <a:schemeClr val="bg2"/>
                </a:solidFill>
              </a:rPr>
              <a:t>PARTICIPATION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D4878-0DB1-46A3-B5C9-9F7286921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566518"/>
            <a:ext cx="6858000" cy="8384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BUILDING BLOCK #3</a:t>
            </a:r>
          </a:p>
        </p:txBody>
      </p:sp>
    </p:spTree>
    <p:extLst>
      <p:ext uri="{BB962C8B-B14F-4D97-AF65-F5344CB8AC3E}">
        <p14:creationId xmlns:p14="http://schemas.microsoft.com/office/powerpoint/2010/main" val="1754947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7E6D20-479A-4FAB-99FD-CB9355D6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3897BD-3FEE-4148-905C-EFBE4781E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B08BD3-67C7-4273-9EA7-07733AA54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98272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8976F-64CF-47F8-ADD7-80250361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411988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100" spc="150"/>
              <a:t>Reach your goals through participation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0092F-F110-4A3C-A5BA-262D4A09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0928" y="616626"/>
            <a:ext cx="3118643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477778DC-A235-43D6-92D7-EE194469C8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2228" y="1209172"/>
            <a:ext cx="2636043" cy="1977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6B355D-681C-4477-ACD2-2C2DF3508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5" y="616626"/>
            <a:ext cx="3118643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9F470D-F46B-4436-A1FE-CE0FDCD43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832" y="1273882"/>
            <a:ext cx="2627629" cy="19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33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86048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Participation – start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680"/>
            <a:ext cx="8000999" cy="420624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pPr marL="1531620" lvl="1" indent="-742950">
              <a:buFont typeface="+mj-lt"/>
              <a:buAutoNum type="arabicPeriod"/>
            </a:pPr>
            <a:r>
              <a:rPr lang="en-US" sz="3600" dirty="0"/>
              <a:t>Post to your feed at least weekly</a:t>
            </a:r>
            <a:br>
              <a:rPr lang="en-US" sz="3600" dirty="0"/>
            </a:br>
            <a:endParaRPr lang="en-US" sz="3600" dirty="0"/>
          </a:p>
          <a:p>
            <a:pPr marL="1531620" lvl="1" indent="-742950">
              <a:buFont typeface="+mj-lt"/>
              <a:buAutoNum type="arabicPeriod"/>
            </a:pPr>
            <a:r>
              <a:rPr lang="en-US" sz="3600" dirty="0"/>
              <a:t>View your feed to engage with others’ posts</a:t>
            </a:r>
            <a:br>
              <a:rPr lang="en-US" sz="3600" dirty="0"/>
            </a:br>
            <a:endParaRPr lang="en-US" sz="3600" dirty="0"/>
          </a:p>
          <a:p>
            <a:pPr marL="1531620" lvl="1" indent="-742950">
              <a:buFont typeface="+mj-lt"/>
              <a:buAutoNum type="arabicPeriod"/>
            </a:pPr>
            <a:r>
              <a:rPr lang="en-US" sz="3600" dirty="0"/>
              <a:t>Find Groups to join (start w/3)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4189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5D04095-82A0-4203-9728-B32227226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033" y="919984"/>
            <a:ext cx="7791646" cy="17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6775829-84CA-4765-8BE1-88A69E91D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65760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19" y="379476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spc="150"/>
              <a:t>Posting on LinkedIn</a:t>
            </a:r>
          </a:p>
        </p:txBody>
      </p:sp>
    </p:spTree>
    <p:extLst>
      <p:ext uri="{BB962C8B-B14F-4D97-AF65-F5344CB8AC3E}">
        <p14:creationId xmlns:p14="http://schemas.microsoft.com/office/powerpoint/2010/main" val="2723705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28603"/>
            <a:ext cx="477610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/>
              <a:t>Post Tips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r="38647" b="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2198913"/>
            <a:ext cx="4776107" cy="44304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ebdings" panose="05030102010509060703" pitchFamily="18" charset="2"/>
              <a:buChar char="a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and links of interest to your audience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ebdings" panose="05030102010509060703" pitchFamily="18" charset="2"/>
              <a:buChar char="a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Articles – by you or others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ebdings" panose="05030102010509060703" pitchFamily="18" charset="2"/>
              <a:buChar char="a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Demonstrate knowledge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ebdings" panose="05030102010509060703" pitchFamily="18" charset="2"/>
              <a:buChar char="a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Become a trusted information source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ebdings" panose="05030102010509060703" pitchFamily="18" charset="2"/>
              <a:buChar char="a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 informational; 20% “promotional”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65760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19" y="3794760"/>
            <a:ext cx="8603674" cy="173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spc="15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Networking = Word of Mouth Referrals</a:t>
            </a:r>
          </a:p>
        </p:txBody>
      </p:sp>
      <p:pic>
        <p:nvPicPr>
          <p:cNvPr id="4" name="Picture 3" descr="A group of people walking on a beach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0" b="6053"/>
          <a:stretch/>
        </p:blipFill>
        <p:spPr>
          <a:xfrm>
            <a:off x="20" y="10"/>
            <a:ext cx="914398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1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768" y="0"/>
            <a:ext cx="45523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941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768" y="176109"/>
            <a:ext cx="4552307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D3059-5F6C-4B30-B2D3-089E3ABF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470" y="284176"/>
            <a:ext cx="3821235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Boost Engagement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DC6D6E-71C5-41C8-A2FB-3144F11A41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2025701"/>
            <a:ext cx="3638356" cy="27651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07505-934E-4F42-B2AD-A5589F3EA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0772" y="2011679"/>
            <a:ext cx="3817933" cy="467021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Promote discussion: 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Ask questions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Create polls 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Include a call to action</a:t>
            </a:r>
          </a:p>
          <a:p>
            <a:r>
              <a:rPr lang="en-US" sz="3000" dirty="0">
                <a:solidFill>
                  <a:schemeClr val="bg1"/>
                </a:solidFill>
              </a:rPr>
              <a:t>Engage with a wider audience: add hashtags (#) to your post</a:t>
            </a:r>
          </a:p>
          <a:p>
            <a:r>
              <a:rPr lang="en-US" sz="3000" dirty="0">
                <a:solidFill>
                  <a:schemeClr val="bg1"/>
                </a:solidFill>
              </a:rPr>
              <a:t>Tag or @mention connections in your post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93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76723" y="263527"/>
            <a:ext cx="27676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LinkedIn Groups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053ED8-FFA0-420C-A63A-1DD129A56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613" y="2198914"/>
            <a:ext cx="2767693" cy="3670180"/>
          </a:xfr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/>
              <a:t>Area of practice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/>
              <a:t>Personal interests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/>
              <a:t>Alumni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/>
              <a:t>Charitable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/>
              <a:t>Other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36B89CD-2CE0-47C5-8204-1808952CD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4" y="698278"/>
            <a:ext cx="5298086" cy="49377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BA3DB6-68D5-4E48-BDC6-B88691FC21BE}"/>
              </a:ext>
            </a:extLst>
          </p:cNvPr>
          <p:cNvSpPr/>
          <p:nvPr/>
        </p:nvSpPr>
        <p:spPr>
          <a:xfrm>
            <a:off x="4570820" y="594850"/>
            <a:ext cx="1219200" cy="10765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D7ADC5-78D3-4050-A001-CEB3F9E96B99}"/>
              </a:ext>
            </a:extLst>
          </p:cNvPr>
          <p:cNvSpPr/>
          <p:nvPr/>
        </p:nvSpPr>
        <p:spPr>
          <a:xfrm>
            <a:off x="2913557" y="3167158"/>
            <a:ext cx="1143000" cy="124870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44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3514725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7" y="284176"/>
            <a:ext cx="2753156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Groups: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E4B41-729E-465B-8368-5FF789029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707" y="2011680"/>
            <a:ext cx="2757509" cy="420624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400" dirty="0">
                <a:solidFill>
                  <a:schemeClr val="bg1"/>
                </a:solidFill>
              </a:rPr>
              <a:t>Get known outside of your circle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400" dirty="0">
                <a:solidFill>
                  <a:schemeClr val="bg1"/>
                </a:solidFill>
              </a:rPr>
              <a:t>Establish yourself as an expert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400" dirty="0">
                <a:solidFill>
                  <a:schemeClr val="bg1"/>
                </a:solidFill>
              </a:rPr>
              <a:t>Demonstrate knowledge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400" dirty="0">
                <a:solidFill>
                  <a:schemeClr val="bg1"/>
                </a:solidFill>
              </a:rPr>
              <a:t>Build relationships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400" dirty="0">
                <a:solidFill>
                  <a:schemeClr val="bg1"/>
                </a:solidFill>
              </a:rPr>
              <a:t>Develop rapport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8892" y="0"/>
            <a:ext cx="56751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16335031-DA54-493C-9E0D-F3F2ECB435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76" y="1399488"/>
            <a:ext cx="4712701" cy="40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58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3EC245-C9B2-41DB-AC99-41DB7FC1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006CB6-41D0-433B-A9A4-C3C0695F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5268" y="0"/>
            <a:ext cx="34887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B085380-27CE-4E71-AA77-81E6A0399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5268" y="2224216"/>
            <a:ext cx="348873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23C9E-EA81-4957-ACAB-2A829DB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302" y="2338928"/>
            <a:ext cx="3101008" cy="1508760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tx2"/>
                </a:solidFill>
              </a:rPr>
              <a:t>What to do with Groups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5C3ABD-4094-4C5F-A910-8280F72F6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874604"/>
              </p:ext>
            </p:extLst>
          </p:nvPr>
        </p:nvGraphicFramePr>
        <p:xfrm>
          <a:off x="723899" y="927809"/>
          <a:ext cx="4204745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80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Participation – 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011680"/>
            <a:ext cx="5447520" cy="4770120"/>
          </a:xfrm>
        </p:spPr>
        <p:txBody>
          <a:bodyPr vert="horz" lIns="91440" tIns="45720" rIns="91440" bIns="45720" rtlCol="0">
            <a:noAutofit/>
          </a:bodyPr>
          <a:lstStyle/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Consider writing articles (Publisher posts)</a:t>
            </a:r>
            <a:br>
              <a:rPr lang="en-US" sz="3600" dirty="0"/>
            </a:br>
            <a:endParaRPr lang="en-US" sz="3600" dirty="0"/>
          </a:p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Join or comment on Group discussions</a:t>
            </a:r>
            <a:br>
              <a:rPr lang="en-US" sz="3600" dirty="0"/>
            </a:br>
            <a:endParaRPr lang="en-US" sz="3600" dirty="0"/>
          </a:p>
          <a:p>
            <a:pPr marL="971550" lvl="1" indent="-742950">
              <a:buFont typeface="+mj-lt"/>
              <a:buAutoNum type="arabicPeriod"/>
            </a:pPr>
            <a:r>
              <a:rPr lang="en-US" sz="3600" dirty="0"/>
              <a:t>Engage with posts on Company Pages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1" r="25254" b="-3"/>
          <a:stretch/>
        </p:blipFill>
        <p:spPr>
          <a:xfrm>
            <a:off x="5845174" y="2121962"/>
            <a:ext cx="2284038" cy="37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00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599" y="5304675"/>
            <a:ext cx="8178799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400" spc="150">
                <a:solidFill>
                  <a:schemeClr val="tx2"/>
                </a:solidFill>
              </a:rPr>
              <a:t>Writing an article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441" y="1934955"/>
            <a:ext cx="8033114" cy="18405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9144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8EDA3A2-7BC7-4D37-ABA1-8B49EEF05440}"/>
              </a:ext>
            </a:extLst>
          </p:cNvPr>
          <p:cNvSpPr/>
          <p:nvPr/>
        </p:nvSpPr>
        <p:spPr>
          <a:xfrm>
            <a:off x="5784024" y="2928244"/>
            <a:ext cx="3340101" cy="8660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0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599" y="5304675"/>
            <a:ext cx="8178799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400" spc="150">
                <a:solidFill>
                  <a:schemeClr val="tx2"/>
                </a:solidFill>
              </a:rPr>
              <a:t>Inside LinkedIn’s Publishing Platform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711531"/>
            <a:ext cx="8661399" cy="428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9144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49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Participation - maintenance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011680"/>
            <a:ext cx="5447520" cy="4770120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sz="3600" dirty="0"/>
              <a:t>Post at least one Update/week</a:t>
            </a:r>
          </a:p>
          <a:p>
            <a:pPr lvl="1"/>
            <a:r>
              <a:rPr lang="en-US" sz="3600" dirty="0"/>
              <a:t>Review Group discussions and join in</a:t>
            </a:r>
          </a:p>
          <a:p>
            <a:pPr lvl="1"/>
            <a:r>
              <a:rPr lang="en-US" sz="3600" dirty="0"/>
              <a:t>Review your Home page for content ideas to share</a:t>
            </a:r>
          </a:p>
          <a:p>
            <a:pPr lvl="1"/>
            <a:r>
              <a:rPr lang="en-US" sz="3600" dirty="0"/>
              <a:t>React to others’ Updates</a:t>
            </a:r>
          </a:p>
          <a:p>
            <a:r>
              <a:rPr lang="en-US" sz="3600" dirty="0"/>
              <a:t>Take it OFFLINE!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1" r="25254" b="-3"/>
          <a:stretch/>
        </p:blipFill>
        <p:spPr>
          <a:xfrm>
            <a:off x="5845174" y="2121962"/>
            <a:ext cx="2284038" cy="37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07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Presenter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6670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Allison C. Shields Johs</a:t>
            </a:r>
            <a:endParaRPr lang="en-US" sz="2000" dirty="0"/>
          </a:p>
          <a:p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hlinkClick r:id="rId2"/>
              </a:rPr>
              <a:t>Allison@LegalEaseConsulting.com</a:t>
            </a:r>
            <a:br>
              <a:rPr lang="en-US" sz="2000" b="1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b="1" dirty="0"/>
              <a:t>Phone: 631-642-0221</a:t>
            </a:r>
          </a:p>
          <a:p>
            <a:r>
              <a:rPr lang="en-US" sz="2000" b="1" u="sng" dirty="0"/>
              <a:t>LawyerMeltdown.com</a:t>
            </a:r>
            <a:r>
              <a:rPr lang="en-US" sz="2000" b="1" dirty="0"/>
              <a:t>  </a:t>
            </a:r>
            <a:endParaRPr lang="en-US" sz="2000" dirty="0"/>
          </a:p>
          <a:p>
            <a:r>
              <a:rPr lang="en-US" sz="2000" b="1" u="sng" dirty="0"/>
              <a:t>LegalEaseConsulting.com</a:t>
            </a:r>
            <a:r>
              <a:rPr lang="en-US" sz="2000" b="1" dirty="0"/>
              <a:t>  (blog)</a:t>
            </a:r>
          </a:p>
          <a:p>
            <a:r>
              <a:rPr lang="en-US" sz="2000" b="1" dirty="0"/>
              <a:t>www.linkedin.com/in/allisoncshieldslegalease</a:t>
            </a:r>
          </a:p>
          <a:p>
            <a:r>
              <a:rPr lang="en-US" sz="2000" b="1" dirty="0"/>
              <a:t> @allisonshields</a:t>
            </a:r>
          </a:p>
          <a:p>
            <a:endParaRPr lang="en-US" sz="2000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2034E83B-DEC2-49FD-A3F6-0EEBA4C99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265553"/>
            <a:ext cx="1866341" cy="279951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9CDB02D-35C0-4B90-BE46-9D1FF6FC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64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CA629-A43E-44DB-A23D-3CFE98D8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5304675"/>
            <a:ext cx="8178799" cy="6626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2400" spc="150" dirty="0">
                <a:solidFill>
                  <a:schemeClr val="tx2"/>
                </a:solidFill>
              </a:rPr>
              <a:t>MAKE LINKEDIN WORK FOR YOU</a:t>
            </a:r>
            <a:br>
              <a:rPr lang="en-US" sz="2400" spc="150" dirty="0">
                <a:solidFill>
                  <a:schemeClr val="tx2"/>
                </a:solidFill>
              </a:rPr>
            </a:br>
            <a:r>
              <a:rPr lang="en-US" sz="2400" spc="150" dirty="0">
                <a:solidFill>
                  <a:schemeClr val="tx2"/>
                </a:solidFill>
              </a:rPr>
              <a:t>available on amazon.com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ke LinkedIn Work for You&#10;&#10;Description automatically generated">
            <a:extLst>
              <a:ext uri="{FF2B5EF4-FFF2-40B4-BE49-F238E27FC236}">
                <a16:creationId xmlns:a16="http://schemas.microsoft.com/office/drawing/2014/main" id="{AA09AACE-F64E-470F-8EA6-735A094EE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9" y="494988"/>
            <a:ext cx="7071878" cy="47204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9144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1FBC2-575A-4F44-822F-4ACC6A132A78}"/>
              </a:ext>
            </a:extLst>
          </p:cNvPr>
          <p:cNvSpPr txBox="1"/>
          <p:nvPr/>
        </p:nvSpPr>
        <p:spPr>
          <a:xfrm>
            <a:off x="152400" y="205901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Paperback:</a:t>
            </a:r>
          </a:p>
          <a:p>
            <a:r>
              <a:rPr lang="en-US" dirty="0"/>
              <a:t>amzn.to/MLIwk4uP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4C7ED-CC5F-43EF-BC25-19A02DA61AAF}"/>
              </a:ext>
            </a:extLst>
          </p:cNvPr>
          <p:cNvSpPr txBox="1"/>
          <p:nvPr/>
        </p:nvSpPr>
        <p:spPr>
          <a:xfrm>
            <a:off x="6781802" y="1981200"/>
            <a:ext cx="220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Kindle:</a:t>
            </a:r>
          </a:p>
          <a:p>
            <a:r>
              <a:rPr lang="en-US" dirty="0"/>
              <a:t>amzn.to/MLIwk4uK</a:t>
            </a:r>
          </a:p>
        </p:txBody>
      </p:sp>
    </p:spTree>
    <p:extLst>
      <p:ext uri="{BB962C8B-B14F-4D97-AF65-F5344CB8AC3E}">
        <p14:creationId xmlns:p14="http://schemas.microsoft.com/office/powerpoint/2010/main" val="211593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3514725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7" y="284176"/>
            <a:ext cx="2753156" cy="15087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LinkedIn = Networking</a:t>
            </a:r>
            <a:r>
              <a:rPr lang="en-US" sz="2800" baseline="30000" dirty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011680"/>
            <a:ext cx="3004616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Extensive network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Customizable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Updated FOR you</a:t>
            </a:r>
          </a:p>
          <a:p>
            <a:pPr>
              <a:buFont typeface="Webdings" panose="05030102010509060703" pitchFamily="18" charset="2"/>
              <a:buChar char="a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8892" y="0"/>
            <a:ext cx="56751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3946776" y="751917"/>
            <a:ext cx="4712701" cy="5312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52EBC4-D464-4317-8329-F514B56C2EEB}"/>
              </a:ext>
            </a:extLst>
          </p:cNvPr>
          <p:cNvSpPr txBox="1"/>
          <p:nvPr/>
        </p:nvSpPr>
        <p:spPr>
          <a:xfrm>
            <a:off x="3894304" y="4953000"/>
            <a:ext cx="4712700" cy="954107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i="1" dirty="0">
                <a:solidFill>
                  <a:schemeClr val="bg1"/>
                </a:solidFill>
              </a:rPr>
              <a:t>It’s about building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4061603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599" y="5304675"/>
            <a:ext cx="8178799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15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4A9A0D-C64F-4CF2-B4F2-177338E84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309" y="494988"/>
            <a:ext cx="8245378" cy="47204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9144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3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75A510-99DD-46D8-AE1A-CB86DEDF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F131D2-B440-43CE-9FA2-4FE490C6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65760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620E7-8E1F-4810-A084-3742B291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379476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200" spc="150"/>
              <a:t>What you do online corresponds to what you do “in real life”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7B45DD-BC12-4BA2-BCB2-0F4D06E36F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 r="3" b="3"/>
          <a:stretch/>
        </p:blipFill>
        <p:spPr>
          <a:xfrm>
            <a:off x="20" y="10"/>
            <a:ext cx="5657830" cy="365758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F7B78E-7611-4F87-B151-B574B33B01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r="18690" b="1"/>
          <a:stretch/>
        </p:blipFill>
        <p:spPr>
          <a:xfrm>
            <a:off x="5657850" y="10"/>
            <a:ext cx="348615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1849E-C90F-40CD-88DC-79CFEBF7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Developing your plan</a:t>
            </a:r>
          </a:p>
        </p:txBody>
      </p:sp>
      <p:pic>
        <p:nvPicPr>
          <p:cNvPr id="6" name="Content Placeholder 5" descr="Hourglass and a calendar">
            <a:extLst>
              <a:ext uri="{FF2B5EF4-FFF2-40B4-BE49-F238E27FC236}">
                <a16:creationId xmlns:a16="http://schemas.microsoft.com/office/drawing/2014/main" id="{08D5E391-58F7-4D7E-BCF3-6ACE43B55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9" r="5392"/>
          <a:stretch/>
        </p:blipFill>
        <p:spPr>
          <a:xfrm>
            <a:off x="362" y="1822028"/>
            <a:ext cx="3256813" cy="50359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CA585-053F-4D04-9034-F70231593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9018" y="2011680"/>
            <a:ext cx="4893469" cy="420624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r>
              <a:rPr lang="en-US" sz="3600" dirty="0"/>
              <a:t>Be consistent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r>
              <a:rPr lang="en-US" sz="3600" dirty="0"/>
              <a:t>Make it a habit 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r>
              <a:rPr lang="en-US" sz="3600" dirty="0"/>
              <a:t>Weekly investment: 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r>
              <a:rPr lang="en-US" sz="3600" dirty="0"/>
              <a:t> 30-90 minutes</a:t>
            </a:r>
          </a:p>
        </p:txBody>
      </p:sp>
    </p:spTree>
    <p:extLst>
      <p:ext uri="{BB962C8B-B14F-4D97-AF65-F5344CB8AC3E}">
        <p14:creationId xmlns:p14="http://schemas.microsoft.com/office/powerpoint/2010/main" val="133069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A88CF7-21E5-46FA-A1AF-5F5035EC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5304675"/>
            <a:ext cx="8178799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400" spc="150">
                <a:solidFill>
                  <a:schemeClr val="tx2"/>
                </a:solidFill>
              </a:rPr>
              <a:t>Setting Goals for LinkedIn Use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B71D8523-1DE1-460E-AD9F-FF0AFB4B4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25012" y="494988"/>
            <a:ext cx="6293972" cy="47204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9144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59D7C1-6E25-48C3-B420-ED45FFDB7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5446" y="0"/>
            <a:ext cx="454855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74EBE0-04D0-42B1-93D5-4FC7C9EBA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768" y="2054942"/>
            <a:ext cx="4554232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E0283-89B8-4A2A-9162-1FEB93C9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462" y="2194560"/>
            <a:ext cx="4064221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spc="150">
                <a:solidFill>
                  <a:schemeClr val="tx2"/>
                </a:solidFill>
              </a:rPr>
              <a:t>ThREE Building Blocks of LinkedIn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EA2EB-7643-480A-B8C0-890FE65DB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7462" y="3996250"/>
            <a:ext cx="4064222" cy="19424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2"/>
                </a:solidFill>
              </a:rPr>
              <a:t>PROFILES, CONNECTIONS, &amp; PARTICIPATION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EAEB6D-60FF-455D-B8CC-2AC963CE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941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2523E781-2F0E-45A4-A16D-B906BF31D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706" y="1589099"/>
            <a:ext cx="3638356" cy="36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15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On-screen Show (4:3)</PresentationFormat>
  <Paragraphs>170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</vt:lpstr>
      <vt:lpstr>Corbel</vt:lpstr>
      <vt:lpstr>Webdings</vt:lpstr>
      <vt:lpstr>Wingdings</vt:lpstr>
      <vt:lpstr>Banded</vt:lpstr>
      <vt:lpstr>DEVELOPING YOUR LinkedIn®  ACTION PLAN</vt:lpstr>
      <vt:lpstr>LAWYERS ON LINKEDIN</vt:lpstr>
      <vt:lpstr>Why Should Lawyers Use LinkedIn?</vt:lpstr>
      <vt:lpstr>PowerPoint Presentation</vt:lpstr>
      <vt:lpstr>LinkedIn = Networking2</vt:lpstr>
      <vt:lpstr>What you do online corresponds to what you do “in real life”</vt:lpstr>
      <vt:lpstr>Developing your plan</vt:lpstr>
      <vt:lpstr>Setting Goals for LinkedIn Use</vt:lpstr>
      <vt:lpstr>ThREE Building Blocks of LinkedIn</vt:lpstr>
      <vt:lpstr>PROFILES</vt:lpstr>
      <vt:lpstr>Your Profile helps you to stand out from the crowd</vt:lpstr>
      <vt:lpstr>WHO IS YOUR AUDIENCE?</vt:lpstr>
      <vt:lpstr>Profile – start here </vt:lpstr>
      <vt:lpstr>Your Professional Headline</vt:lpstr>
      <vt:lpstr>Professional Headline</vt:lpstr>
      <vt:lpstr>Professional Headline</vt:lpstr>
      <vt:lpstr>About and Experience: Details</vt:lpstr>
      <vt:lpstr>About &amp; Experience</vt:lpstr>
      <vt:lpstr>Profile – NEXT STEPS </vt:lpstr>
      <vt:lpstr>Add sections to your profile</vt:lpstr>
      <vt:lpstr>LinkedIn recommendations</vt:lpstr>
      <vt:lpstr>Media: About and Experience </vt:lpstr>
      <vt:lpstr>Dashboard:  How Are You Doing?</vt:lpstr>
      <vt:lpstr>Profile - MAINTENANCE </vt:lpstr>
      <vt:lpstr>CONNECTIONS</vt:lpstr>
      <vt:lpstr>Make connections based on your goals</vt:lpstr>
      <vt:lpstr>Connections – start here</vt:lpstr>
      <vt:lpstr>Connecting with People</vt:lpstr>
      <vt:lpstr>Connecting with People</vt:lpstr>
      <vt:lpstr>Connections – NEXT STEPS</vt:lpstr>
      <vt:lpstr>People you may know</vt:lpstr>
      <vt:lpstr>Alumni Search</vt:lpstr>
      <vt:lpstr>Alumni Search</vt:lpstr>
      <vt:lpstr>Connections - maintenance</vt:lpstr>
      <vt:lpstr>PARTICIPATION</vt:lpstr>
      <vt:lpstr>Reach your goals through participation</vt:lpstr>
      <vt:lpstr>Participation – start here</vt:lpstr>
      <vt:lpstr>Posting on LinkedIn</vt:lpstr>
      <vt:lpstr>Post Tips</vt:lpstr>
      <vt:lpstr>Boost Engagement</vt:lpstr>
      <vt:lpstr>LinkedIn Groups</vt:lpstr>
      <vt:lpstr>Groups:</vt:lpstr>
      <vt:lpstr>What to do with Groups</vt:lpstr>
      <vt:lpstr>Participation – NEXT STEPS</vt:lpstr>
      <vt:lpstr>Writing an article</vt:lpstr>
      <vt:lpstr>Inside LinkedIn’s Publishing Platform</vt:lpstr>
      <vt:lpstr>Participation - maintenance</vt:lpstr>
      <vt:lpstr>Presenter</vt:lpstr>
      <vt:lpstr>MAKE LINKEDIN WORK FOR YOU available on amazon.com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2020-09-16T14:57:12Z</dcterms:created>
  <dcterms:modified xsi:type="dcterms:W3CDTF">2020-09-16T15:02:25Z</dcterms:modified>
</cp:coreProperties>
</file>