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0" r:id="rId4"/>
    <p:sldMasterId id="2147484192" r:id="rId5"/>
    <p:sldMasterId id="2147484204" r:id="rId6"/>
  </p:sldMasterIdLst>
  <p:notesMasterIdLst>
    <p:notesMasterId r:id="rId22"/>
  </p:notesMasterIdLst>
  <p:handoutMasterIdLst>
    <p:handoutMasterId r:id="rId23"/>
  </p:handoutMasterIdLst>
  <p:sldIdLst>
    <p:sldId id="386" r:id="rId7"/>
    <p:sldId id="356" r:id="rId8"/>
    <p:sldId id="361" r:id="rId9"/>
    <p:sldId id="387" r:id="rId10"/>
    <p:sldId id="357" r:id="rId11"/>
    <p:sldId id="358" r:id="rId12"/>
    <p:sldId id="359" r:id="rId13"/>
    <p:sldId id="362" r:id="rId14"/>
    <p:sldId id="364" r:id="rId15"/>
    <p:sldId id="366" r:id="rId16"/>
    <p:sldId id="365" r:id="rId17"/>
    <p:sldId id="331" r:id="rId18"/>
    <p:sldId id="388" r:id="rId19"/>
    <p:sldId id="385" r:id="rId20"/>
    <p:sldId id="33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14DDC5-A5F7-4AEC-829C-CE581BBBD0E3}" v="4" dt="2022-02-08T20:55:25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5" autoAdjust="0"/>
    <p:restoredTop sz="94660"/>
  </p:normalViewPr>
  <p:slideViewPr>
    <p:cSldViewPr>
      <p:cViewPr>
        <p:scale>
          <a:sx n="61" d="100"/>
          <a:sy n="61" d="100"/>
        </p:scale>
        <p:origin x="34" y="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28" y="157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29.png"/><Relationship Id="rId3" Type="http://schemas.openxmlformats.org/officeDocument/2006/relationships/image" Target="../media/image21.png"/><Relationship Id="rId7" Type="http://schemas.openxmlformats.org/officeDocument/2006/relationships/image" Target="../media/image11.png"/><Relationship Id="rId12" Type="http://schemas.openxmlformats.org/officeDocument/2006/relationships/image" Target="../media/image28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7.png"/><Relationship Id="rId5" Type="http://schemas.openxmlformats.org/officeDocument/2006/relationships/image" Target="../media/image23.png"/><Relationship Id="rId10" Type="http://schemas.openxmlformats.org/officeDocument/2006/relationships/image" Target="../media/image26.svg"/><Relationship Id="rId4" Type="http://schemas.openxmlformats.org/officeDocument/2006/relationships/image" Target="../media/image22.svg"/><Relationship Id="rId9" Type="http://schemas.openxmlformats.org/officeDocument/2006/relationships/image" Target="../media/image25.png"/><Relationship Id="rId14" Type="http://schemas.openxmlformats.org/officeDocument/2006/relationships/image" Target="../media/image30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sv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svg"/><Relationship Id="rId4" Type="http://schemas.openxmlformats.org/officeDocument/2006/relationships/image" Target="../media/image34.svg"/><Relationship Id="rId9" Type="http://schemas.openxmlformats.org/officeDocument/2006/relationships/image" Target="../media/image3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29.png"/><Relationship Id="rId3" Type="http://schemas.openxmlformats.org/officeDocument/2006/relationships/image" Target="../media/image21.png"/><Relationship Id="rId7" Type="http://schemas.openxmlformats.org/officeDocument/2006/relationships/image" Target="../media/image11.png"/><Relationship Id="rId12" Type="http://schemas.openxmlformats.org/officeDocument/2006/relationships/image" Target="../media/image28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7.png"/><Relationship Id="rId5" Type="http://schemas.openxmlformats.org/officeDocument/2006/relationships/image" Target="../media/image23.png"/><Relationship Id="rId10" Type="http://schemas.openxmlformats.org/officeDocument/2006/relationships/image" Target="../media/image26.svg"/><Relationship Id="rId4" Type="http://schemas.openxmlformats.org/officeDocument/2006/relationships/image" Target="../media/image22.svg"/><Relationship Id="rId9" Type="http://schemas.openxmlformats.org/officeDocument/2006/relationships/image" Target="../media/image25.png"/><Relationship Id="rId14" Type="http://schemas.openxmlformats.org/officeDocument/2006/relationships/image" Target="../media/image30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sv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svg"/><Relationship Id="rId4" Type="http://schemas.openxmlformats.org/officeDocument/2006/relationships/image" Target="../media/image34.svg"/><Relationship Id="rId9" Type="http://schemas.openxmlformats.org/officeDocument/2006/relationships/image" Target="../media/image3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DA7FE-C6E4-4F80-B382-F06C3647923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7BCB465-8ABD-483E-8125-20AE3659D530}">
      <dgm:prSet/>
      <dgm:spPr/>
      <dgm:t>
        <a:bodyPr/>
        <a:lstStyle/>
        <a:p>
          <a:r>
            <a:rPr lang="en-US"/>
            <a:t>Lack of Control/Autonomy</a:t>
          </a:r>
        </a:p>
      </dgm:t>
    </dgm:pt>
    <dgm:pt modelId="{88158327-D90F-4FBC-A066-D3A5947799DD}" type="parTrans" cxnId="{ADF1CDCA-C50D-4233-93DC-F87E14870EEC}">
      <dgm:prSet/>
      <dgm:spPr/>
      <dgm:t>
        <a:bodyPr/>
        <a:lstStyle/>
        <a:p>
          <a:endParaRPr lang="en-US"/>
        </a:p>
      </dgm:t>
    </dgm:pt>
    <dgm:pt modelId="{0698A7C4-177D-4208-8379-7A846895E7EC}" type="sibTrans" cxnId="{ADF1CDCA-C50D-4233-93DC-F87E14870EEC}">
      <dgm:prSet/>
      <dgm:spPr/>
      <dgm:t>
        <a:bodyPr/>
        <a:lstStyle/>
        <a:p>
          <a:endParaRPr lang="en-US"/>
        </a:p>
      </dgm:t>
    </dgm:pt>
    <dgm:pt modelId="{0ECE1F5E-16B1-4714-BF32-027BDBF59EAB}">
      <dgm:prSet/>
      <dgm:spPr/>
      <dgm:t>
        <a:bodyPr/>
        <a:lstStyle/>
        <a:p>
          <a:r>
            <a:rPr lang="en-US"/>
            <a:t>Overcommitting / Saying “Yes” too much</a:t>
          </a:r>
        </a:p>
      </dgm:t>
    </dgm:pt>
    <dgm:pt modelId="{667A41E6-37CC-41F3-B1BC-940E849D5950}" type="parTrans" cxnId="{E199348E-E494-4486-B040-1E88DB029B98}">
      <dgm:prSet/>
      <dgm:spPr/>
      <dgm:t>
        <a:bodyPr/>
        <a:lstStyle/>
        <a:p>
          <a:endParaRPr lang="en-US"/>
        </a:p>
      </dgm:t>
    </dgm:pt>
    <dgm:pt modelId="{F04F2F37-5568-4135-801E-3B2C7D294954}" type="sibTrans" cxnId="{E199348E-E494-4486-B040-1E88DB029B98}">
      <dgm:prSet/>
      <dgm:spPr/>
      <dgm:t>
        <a:bodyPr/>
        <a:lstStyle/>
        <a:p>
          <a:endParaRPr lang="en-US"/>
        </a:p>
      </dgm:t>
    </dgm:pt>
    <dgm:pt modelId="{345F6DEC-F134-4978-9A2A-F1896B93EB78}">
      <dgm:prSet/>
      <dgm:spPr/>
      <dgm:t>
        <a:bodyPr/>
        <a:lstStyle/>
        <a:p>
          <a:r>
            <a:rPr lang="en-US"/>
            <a:t>Lack of community</a:t>
          </a:r>
        </a:p>
      </dgm:t>
    </dgm:pt>
    <dgm:pt modelId="{D28D79A9-FE4B-4EDD-9E98-2B8DE3FCC61A}" type="parTrans" cxnId="{63349B67-60CB-4C8E-8CD3-1BFB62A6F08D}">
      <dgm:prSet/>
      <dgm:spPr/>
      <dgm:t>
        <a:bodyPr/>
        <a:lstStyle/>
        <a:p>
          <a:endParaRPr lang="en-US"/>
        </a:p>
      </dgm:t>
    </dgm:pt>
    <dgm:pt modelId="{BAD010F2-47DB-4017-B8A1-71FC7F2C29C6}" type="sibTrans" cxnId="{63349B67-60CB-4C8E-8CD3-1BFB62A6F08D}">
      <dgm:prSet/>
      <dgm:spPr/>
      <dgm:t>
        <a:bodyPr/>
        <a:lstStyle/>
        <a:p>
          <a:endParaRPr lang="en-US"/>
        </a:p>
      </dgm:t>
    </dgm:pt>
    <dgm:pt modelId="{62164282-7C3E-4D9C-BD8C-4C8DB74DC4C8}">
      <dgm:prSet/>
      <dgm:spPr/>
      <dgm:t>
        <a:bodyPr/>
        <a:lstStyle/>
        <a:p>
          <a:r>
            <a:rPr lang="en-US"/>
            <a:t>Values alignment</a:t>
          </a:r>
        </a:p>
      </dgm:t>
    </dgm:pt>
    <dgm:pt modelId="{E432227A-4E40-4371-85DC-87634C0CB453}" type="parTrans" cxnId="{F2D19C30-D934-4602-99A6-E32AE9E1DDCA}">
      <dgm:prSet/>
      <dgm:spPr/>
      <dgm:t>
        <a:bodyPr/>
        <a:lstStyle/>
        <a:p>
          <a:endParaRPr lang="en-US"/>
        </a:p>
      </dgm:t>
    </dgm:pt>
    <dgm:pt modelId="{8DC5CBD4-0634-4393-B0B4-90E8BC66D613}" type="sibTrans" cxnId="{F2D19C30-D934-4602-99A6-E32AE9E1DDCA}">
      <dgm:prSet/>
      <dgm:spPr/>
      <dgm:t>
        <a:bodyPr/>
        <a:lstStyle/>
        <a:p>
          <a:endParaRPr lang="en-US"/>
        </a:p>
      </dgm:t>
    </dgm:pt>
    <dgm:pt modelId="{A8298747-DC46-45C2-8CB6-1F6B75157187}">
      <dgm:prSet/>
      <dgm:spPr/>
      <dgm:t>
        <a:bodyPr/>
        <a:lstStyle/>
        <a:p>
          <a:r>
            <a:rPr lang="en-US"/>
            <a:t>Excessive Workload</a:t>
          </a:r>
        </a:p>
      </dgm:t>
    </dgm:pt>
    <dgm:pt modelId="{2B87E29E-3E4E-464C-9951-6A557F5D9CE7}" type="parTrans" cxnId="{3979D18B-B606-4919-98C0-192A14BE0C8F}">
      <dgm:prSet/>
      <dgm:spPr/>
      <dgm:t>
        <a:bodyPr/>
        <a:lstStyle/>
        <a:p>
          <a:endParaRPr lang="en-US"/>
        </a:p>
      </dgm:t>
    </dgm:pt>
    <dgm:pt modelId="{CE7DF31B-83E9-4572-A84D-E0858348A321}" type="sibTrans" cxnId="{3979D18B-B606-4919-98C0-192A14BE0C8F}">
      <dgm:prSet/>
      <dgm:spPr/>
      <dgm:t>
        <a:bodyPr/>
        <a:lstStyle/>
        <a:p>
          <a:endParaRPr lang="en-US"/>
        </a:p>
      </dgm:t>
    </dgm:pt>
    <dgm:pt modelId="{6B013100-CCF1-4C36-903C-72F80BCBA430}">
      <dgm:prSet/>
      <dgm:spPr/>
      <dgm:t>
        <a:bodyPr/>
        <a:lstStyle/>
        <a:p>
          <a:r>
            <a:rPr lang="en-US"/>
            <a:t>Too little recognition</a:t>
          </a:r>
        </a:p>
      </dgm:t>
    </dgm:pt>
    <dgm:pt modelId="{63EE44E0-FEDB-4336-82EC-5B8EF3ACE74B}" type="parTrans" cxnId="{C544F110-2CB2-4E40-BFB6-F75AF8852AEF}">
      <dgm:prSet/>
      <dgm:spPr/>
      <dgm:t>
        <a:bodyPr/>
        <a:lstStyle/>
        <a:p>
          <a:endParaRPr lang="en-US"/>
        </a:p>
      </dgm:t>
    </dgm:pt>
    <dgm:pt modelId="{BE40B1F6-09E9-4F78-BC3E-20585E456B28}" type="sibTrans" cxnId="{C544F110-2CB2-4E40-BFB6-F75AF8852AEF}">
      <dgm:prSet/>
      <dgm:spPr/>
      <dgm:t>
        <a:bodyPr/>
        <a:lstStyle/>
        <a:p>
          <a:endParaRPr lang="en-US"/>
        </a:p>
      </dgm:t>
    </dgm:pt>
    <dgm:pt modelId="{695BD570-FE1E-4963-8EA7-B4C87BCB1C2F}">
      <dgm:prSet/>
      <dgm:spPr/>
      <dgm:t>
        <a:bodyPr/>
        <a:lstStyle/>
        <a:p>
          <a:r>
            <a:rPr lang="en-US"/>
            <a:t>Lack of validation/appreciation</a:t>
          </a:r>
        </a:p>
      </dgm:t>
    </dgm:pt>
    <dgm:pt modelId="{6EA02B79-1C94-4074-911D-AF9C66DDAC48}" type="parTrans" cxnId="{90089FFA-6E4F-4A94-8EE0-B311E3DECA17}">
      <dgm:prSet/>
      <dgm:spPr/>
      <dgm:t>
        <a:bodyPr/>
        <a:lstStyle/>
        <a:p>
          <a:endParaRPr lang="en-US"/>
        </a:p>
      </dgm:t>
    </dgm:pt>
    <dgm:pt modelId="{45BF23D1-4F07-47DC-A492-BCCC51883765}" type="sibTrans" cxnId="{90089FFA-6E4F-4A94-8EE0-B311E3DECA17}">
      <dgm:prSet/>
      <dgm:spPr/>
      <dgm:t>
        <a:bodyPr/>
        <a:lstStyle/>
        <a:p>
          <a:endParaRPr lang="en-US"/>
        </a:p>
      </dgm:t>
    </dgm:pt>
    <dgm:pt modelId="{904A3ADA-8BF0-4AEA-8E80-C8B4F437369B}">
      <dgm:prSet/>
      <dgm:spPr/>
      <dgm:t>
        <a:bodyPr/>
        <a:lstStyle/>
        <a:p>
          <a:r>
            <a:rPr lang="en-US"/>
            <a:t>Perfectionism</a:t>
          </a:r>
        </a:p>
      </dgm:t>
    </dgm:pt>
    <dgm:pt modelId="{B08E8331-DFCF-47B2-918A-6E67CE638A80}" type="parTrans" cxnId="{78164D53-54FB-4789-8ECE-8260748D7485}">
      <dgm:prSet/>
      <dgm:spPr/>
      <dgm:t>
        <a:bodyPr/>
        <a:lstStyle/>
        <a:p>
          <a:endParaRPr lang="en-US"/>
        </a:p>
      </dgm:t>
    </dgm:pt>
    <dgm:pt modelId="{EA39BC28-9BC8-45BA-A024-6BA0583C3523}" type="sibTrans" cxnId="{78164D53-54FB-4789-8ECE-8260748D7485}">
      <dgm:prSet/>
      <dgm:spPr/>
      <dgm:t>
        <a:bodyPr/>
        <a:lstStyle/>
        <a:p>
          <a:endParaRPr lang="en-US"/>
        </a:p>
      </dgm:t>
    </dgm:pt>
    <dgm:pt modelId="{183FF77E-8AE8-487A-B6FA-BDD870B5634E}" type="pres">
      <dgm:prSet presAssocID="{33ADA7FE-C6E4-4F80-B382-F06C3647923F}" presName="diagram" presStyleCnt="0">
        <dgm:presLayoutVars>
          <dgm:dir/>
          <dgm:resizeHandles val="exact"/>
        </dgm:presLayoutVars>
      </dgm:prSet>
      <dgm:spPr/>
    </dgm:pt>
    <dgm:pt modelId="{C208CC2F-A556-4887-AF09-D39D3487B1BE}" type="pres">
      <dgm:prSet presAssocID="{77BCB465-8ABD-483E-8125-20AE3659D530}" presName="node" presStyleLbl="node1" presStyleIdx="0" presStyleCnt="8">
        <dgm:presLayoutVars>
          <dgm:bulletEnabled val="1"/>
        </dgm:presLayoutVars>
      </dgm:prSet>
      <dgm:spPr/>
    </dgm:pt>
    <dgm:pt modelId="{83FBBD12-79E4-4206-8625-9812F79B006D}" type="pres">
      <dgm:prSet presAssocID="{0698A7C4-177D-4208-8379-7A846895E7EC}" presName="sibTrans" presStyleCnt="0"/>
      <dgm:spPr/>
    </dgm:pt>
    <dgm:pt modelId="{280ED7EC-3BB2-4481-90F8-D2F1DB7EA96F}" type="pres">
      <dgm:prSet presAssocID="{0ECE1F5E-16B1-4714-BF32-027BDBF59EAB}" presName="node" presStyleLbl="node1" presStyleIdx="1" presStyleCnt="8">
        <dgm:presLayoutVars>
          <dgm:bulletEnabled val="1"/>
        </dgm:presLayoutVars>
      </dgm:prSet>
      <dgm:spPr/>
    </dgm:pt>
    <dgm:pt modelId="{3D0D13D2-23CB-4D9A-A505-1FF4B86D1044}" type="pres">
      <dgm:prSet presAssocID="{F04F2F37-5568-4135-801E-3B2C7D294954}" presName="sibTrans" presStyleCnt="0"/>
      <dgm:spPr/>
    </dgm:pt>
    <dgm:pt modelId="{954C0919-54BF-4F22-9C74-30498802B150}" type="pres">
      <dgm:prSet presAssocID="{345F6DEC-F134-4978-9A2A-F1896B93EB78}" presName="node" presStyleLbl="node1" presStyleIdx="2" presStyleCnt="8">
        <dgm:presLayoutVars>
          <dgm:bulletEnabled val="1"/>
        </dgm:presLayoutVars>
      </dgm:prSet>
      <dgm:spPr/>
    </dgm:pt>
    <dgm:pt modelId="{BFF8123C-ACE5-44D4-848A-E9463EB5C306}" type="pres">
      <dgm:prSet presAssocID="{BAD010F2-47DB-4017-B8A1-71FC7F2C29C6}" presName="sibTrans" presStyleCnt="0"/>
      <dgm:spPr/>
    </dgm:pt>
    <dgm:pt modelId="{E52E2C1A-989D-438F-9BE4-313E4135086E}" type="pres">
      <dgm:prSet presAssocID="{62164282-7C3E-4D9C-BD8C-4C8DB74DC4C8}" presName="node" presStyleLbl="node1" presStyleIdx="3" presStyleCnt="8">
        <dgm:presLayoutVars>
          <dgm:bulletEnabled val="1"/>
        </dgm:presLayoutVars>
      </dgm:prSet>
      <dgm:spPr/>
    </dgm:pt>
    <dgm:pt modelId="{3BC455C7-1674-42DB-8295-1B2CA8383BE8}" type="pres">
      <dgm:prSet presAssocID="{8DC5CBD4-0634-4393-B0B4-90E8BC66D613}" presName="sibTrans" presStyleCnt="0"/>
      <dgm:spPr/>
    </dgm:pt>
    <dgm:pt modelId="{1D6BF33A-38C4-473B-BA9F-BB805F52E702}" type="pres">
      <dgm:prSet presAssocID="{A8298747-DC46-45C2-8CB6-1F6B75157187}" presName="node" presStyleLbl="node1" presStyleIdx="4" presStyleCnt="8">
        <dgm:presLayoutVars>
          <dgm:bulletEnabled val="1"/>
        </dgm:presLayoutVars>
      </dgm:prSet>
      <dgm:spPr/>
    </dgm:pt>
    <dgm:pt modelId="{90959F6F-EB90-4C40-AB1A-BF7CE23BACA2}" type="pres">
      <dgm:prSet presAssocID="{CE7DF31B-83E9-4572-A84D-E0858348A321}" presName="sibTrans" presStyleCnt="0"/>
      <dgm:spPr/>
    </dgm:pt>
    <dgm:pt modelId="{BA5E9962-DCF7-4C00-8CA9-67A5031DFE13}" type="pres">
      <dgm:prSet presAssocID="{6B013100-CCF1-4C36-903C-72F80BCBA430}" presName="node" presStyleLbl="node1" presStyleIdx="5" presStyleCnt="8">
        <dgm:presLayoutVars>
          <dgm:bulletEnabled val="1"/>
        </dgm:presLayoutVars>
      </dgm:prSet>
      <dgm:spPr/>
    </dgm:pt>
    <dgm:pt modelId="{F608EB42-3F80-405F-AB19-9FC77D3B5810}" type="pres">
      <dgm:prSet presAssocID="{BE40B1F6-09E9-4F78-BC3E-20585E456B28}" presName="sibTrans" presStyleCnt="0"/>
      <dgm:spPr/>
    </dgm:pt>
    <dgm:pt modelId="{47F2F2EA-5B40-4AF5-B952-86081D8C5BC1}" type="pres">
      <dgm:prSet presAssocID="{695BD570-FE1E-4963-8EA7-B4C87BCB1C2F}" presName="node" presStyleLbl="node1" presStyleIdx="6" presStyleCnt="8">
        <dgm:presLayoutVars>
          <dgm:bulletEnabled val="1"/>
        </dgm:presLayoutVars>
      </dgm:prSet>
      <dgm:spPr/>
    </dgm:pt>
    <dgm:pt modelId="{9293113D-A4A0-4A92-AF03-60323E44D84D}" type="pres">
      <dgm:prSet presAssocID="{45BF23D1-4F07-47DC-A492-BCCC51883765}" presName="sibTrans" presStyleCnt="0"/>
      <dgm:spPr/>
    </dgm:pt>
    <dgm:pt modelId="{77C0469B-DA98-4AA2-BB1A-D04C75B45798}" type="pres">
      <dgm:prSet presAssocID="{904A3ADA-8BF0-4AEA-8E80-C8B4F437369B}" presName="node" presStyleLbl="node1" presStyleIdx="7" presStyleCnt="8">
        <dgm:presLayoutVars>
          <dgm:bulletEnabled val="1"/>
        </dgm:presLayoutVars>
      </dgm:prSet>
      <dgm:spPr/>
    </dgm:pt>
  </dgm:ptLst>
  <dgm:cxnLst>
    <dgm:cxn modelId="{9BC7B607-B140-48A1-9D3C-BCC8B5E5EE4A}" type="presOf" srcId="{904A3ADA-8BF0-4AEA-8E80-C8B4F437369B}" destId="{77C0469B-DA98-4AA2-BB1A-D04C75B45798}" srcOrd="0" destOrd="0" presId="urn:microsoft.com/office/officeart/2005/8/layout/default"/>
    <dgm:cxn modelId="{C544F110-2CB2-4E40-BFB6-F75AF8852AEF}" srcId="{33ADA7FE-C6E4-4F80-B382-F06C3647923F}" destId="{6B013100-CCF1-4C36-903C-72F80BCBA430}" srcOrd="5" destOrd="0" parTransId="{63EE44E0-FEDB-4336-82EC-5B8EF3ACE74B}" sibTransId="{BE40B1F6-09E9-4F78-BC3E-20585E456B28}"/>
    <dgm:cxn modelId="{F2D19C30-D934-4602-99A6-E32AE9E1DDCA}" srcId="{33ADA7FE-C6E4-4F80-B382-F06C3647923F}" destId="{62164282-7C3E-4D9C-BD8C-4C8DB74DC4C8}" srcOrd="3" destOrd="0" parTransId="{E432227A-4E40-4371-85DC-87634C0CB453}" sibTransId="{8DC5CBD4-0634-4393-B0B4-90E8BC66D613}"/>
    <dgm:cxn modelId="{63349B67-60CB-4C8E-8CD3-1BFB62A6F08D}" srcId="{33ADA7FE-C6E4-4F80-B382-F06C3647923F}" destId="{345F6DEC-F134-4978-9A2A-F1896B93EB78}" srcOrd="2" destOrd="0" parTransId="{D28D79A9-FE4B-4EDD-9E98-2B8DE3FCC61A}" sibTransId="{BAD010F2-47DB-4017-B8A1-71FC7F2C29C6}"/>
    <dgm:cxn modelId="{78164D53-54FB-4789-8ECE-8260748D7485}" srcId="{33ADA7FE-C6E4-4F80-B382-F06C3647923F}" destId="{904A3ADA-8BF0-4AEA-8E80-C8B4F437369B}" srcOrd="7" destOrd="0" parTransId="{B08E8331-DFCF-47B2-918A-6E67CE638A80}" sibTransId="{EA39BC28-9BC8-45BA-A024-6BA0583C3523}"/>
    <dgm:cxn modelId="{79A5AB53-2C75-46FA-B84B-E7625E1765E5}" type="presOf" srcId="{695BD570-FE1E-4963-8EA7-B4C87BCB1C2F}" destId="{47F2F2EA-5B40-4AF5-B952-86081D8C5BC1}" srcOrd="0" destOrd="0" presId="urn:microsoft.com/office/officeart/2005/8/layout/default"/>
    <dgm:cxn modelId="{1A86DC74-926D-47E1-8D71-920500F55374}" type="presOf" srcId="{0ECE1F5E-16B1-4714-BF32-027BDBF59EAB}" destId="{280ED7EC-3BB2-4481-90F8-D2F1DB7EA96F}" srcOrd="0" destOrd="0" presId="urn:microsoft.com/office/officeart/2005/8/layout/default"/>
    <dgm:cxn modelId="{184D4656-C720-445C-82EA-22D623BFC1F7}" type="presOf" srcId="{62164282-7C3E-4D9C-BD8C-4C8DB74DC4C8}" destId="{E52E2C1A-989D-438F-9BE4-313E4135086E}" srcOrd="0" destOrd="0" presId="urn:microsoft.com/office/officeart/2005/8/layout/default"/>
    <dgm:cxn modelId="{0149537E-F589-4E13-AA5C-B6E035AB5F87}" type="presOf" srcId="{A8298747-DC46-45C2-8CB6-1F6B75157187}" destId="{1D6BF33A-38C4-473B-BA9F-BB805F52E702}" srcOrd="0" destOrd="0" presId="urn:microsoft.com/office/officeart/2005/8/layout/default"/>
    <dgm:cxn modelId="{3979D18B-B606-4919-98C0-192A14BE0C8F}" srcId="{33ADA7FE-C6E4-4F80-B382-F06C3647923F}" destId="{A8298747-DC46-45C2-8CB6-1F6B75157187}" srcOrd="4" destOrd="0" parTransId="{2B87E29E-3E4E-464C-9951-6A557F5D9CE7}" sibTransId="{CE7DF31B-83E9-4572-A84D-E0858348A321}"/>
    <dgm:cxn modelId="{E199348E-E494-4486-B040-1E88DB029B98}" srcId="{33ADA7FE-C6E4-4F80-B382-F06C3647923F}" destId="{0ECE1F5E-16B1-4714-BF32-027BDBF59EAB}" srcOrd="1" destOrd="0" parTransId="{667A41E6-37CC-41F3-B1BC-940E849D5950}" sibTransId="{F04F2F37-5568-4135-801E-3B2C7D294954}"/>
    <dgm:cxn modelId="{7FE114A0-E923-4BD6-A12C-34A73AEA24DE}" type="presOf" srcId="{345F6DEC-F134-4978-9A2A-F1896B93EB78}" destId="{954C0919-54BF-4F22-9C74-30498802B150}" srcOrd="0" destOrd="0" presId="urn:microsoft.com/office/officeart/2005/8/layout/default"/>
    <dgm:cxn modelId="{1DDE29BB-8CCD-49A6-B217-54AB991862FF}" type="presOf" srcId="{6B013100-CCF1-4C36-903C-72F80BCBA430}" destId="{BA5E9962-DCF7-4C00-8CA9-67A5031DFE13}" srcOrd="0" destOrd="0" presId="urn:microsoft.com/office/officeart/2005/8/layout/default"/>
    <dgm:cxn modelId="{ADF1CDCA-C50D-4233-93DC-F87E14870EEC}" srcId="{33ADA7FE-C6E4-4F80-B382-F06C3647923F}" destId="{77BCB465-8ABD-483E-8125-20AE3659D530}" srcOrd="0" destOrd="0" parTransId="{88158327-D90F-4FBC-A066-D3A5947799DD}" sibTransId="{0698A7C4-177D-4208-8379-7A846895E7EC}"/>
    <dgm:cxn modelId="{C7F653EA-DC7E-4D00-80E0-0DF3F3C6FD49}" type="presOf" srcId="{77BCB465-8ABD-483E-8125-20AE3659D530}" destId="{C208CC2F-A556-4887-AF09-D39D3487B1BE}" srcOrd="0" destOrd="0" presId="urn:microsoft.com/office/officeart/2005/8/layout/default"/>
    <dgm:cxn modelId="{90089FFA-6E4F-4A94-8EE0-B311E3DECA17}" srcId="{33ADA7FE-C6E4-4F80-B382-F06C3647923F}" destId="{695BD570-FE1E-4963-8EA7-B4C87BCB1C2F}" srcOrd="6" destOrd="0" parTransId="{6EA02B79-1C94-4074-911D-AF9C66DDAC48}" sibTransId="{45BF23D1-4F07-47DC-A492-BCCC51883765}"/>
    <dgm:cxn modelId="{29CCC3FE-CECB-4EA3-9733-304BCFC2B6B5}" type="presOf" srcId="{33ADA7FE-C6E4-4F80-B382-F06C3647923F}" destId="{183FF77E-8AE8-487A-B6FA-BDD870B5634E}" srcOrd="0" destOrd="0" presId="urn:microsoft.com/office/officeart/2005/8/layout/default"/>
    <dgm:cxn modelId="{FAD05BA6-B5B1-4C56-A0ED-71DBEC807AB6}" type="presParOf" srcId="{183FF77E-8AE8-487A-B6FA-BDD870B5634E}" destId="{C208CC2F-A556-4887-AF09-D39D3487B1BE}" srcOrd="0" destOrd="0" presId="urn:microsoft.com/office/officeart/2005/8/layout/default"/>
    <dgm:cxn modelId="{0ECED138-75F1-4E14-A3C2-6042D6DD8A97}" type="presParOf" srcId="{183FF77E-8AE8-487A-B6FA-BDD870B5634E}" destId="{83FBBD12-79E4-4206-8625-9812F79B006D}" srcOrd="1" destOrd="0" presId="urn:microsoft.com/office/officeart/2005/8/layout/default"/>
    <dgm:cxn modelId="{4626BB30-3736-4742-8A59-EC524AD412C4}" type="presParOf" srcId="{183FF77E-8AE8-487A-B6FA-BDD870B5634E}" destId="{280ED7EC-3BB2-4481-90F8-D2F1DB7EA96F}" srcOrd="2" destOrd="0" presId="urn:microsoft.com/office/officeart/2005/8/layout/default"/>
    <dgm:cxn modelId="{26E20424-22BB-4A1B-B8FA-486540551E70}" type="presParOf" srcId="{183FF77E-8AE8-487A-B6FA-BDD870B5634E}" destId="{3D0D13D2-23CB-4D9A-A505-1FF4B86D1044}" srcOrd="3" destOrd="0" presId="urn:microsoft.com/office/officeart/2005/8/layout/default"/>
    <dgm:cxn modelId="{E732990B-9790-4899-9115-865D04E6CF41}" type="presParOf" srcId="{183FF77E-8AE8-487A-B6FA-BDD870B5634E}" destId="{954C0919-54BF-4F22-9C74-30498802B150}" srcOrd="4" destOrd="0" presId="urn:microsoft.com/office/officeart/2005/8/layout/default"/>
    <dgm:cxn modelId="{40EE35F1-629A-478C-A45F-CED58C24829D}" type="presParOf" srcId="{183FF77E-8AE8-487A-B6FA-BDD870B5634E}" destId="{BFF8123C-ACE5-44D4-848A-E9463EB5C306}" srcOrd="5" destOrd="0" presId="urn:microsoft.com/office/officeart/2005/8/layout/default"/>
    <dgm:cxn modelId="{291EB440-976A-4E38-A969-40F4D2B6BA04}" type="presParOf" srcId="{183FF77E-8AE8-487A-B6FA-BDD870B5634E}" destId="{E52E2C1A-989D-438F-9BE4-313E4135086E}" srcOrd="6" destOrd="0" presId="urn:microsoft.com/office/officeart/2005/8/layout/default"/>
    <dgm:cxn modelId="{0BFB345D-EBF1-4B97-A48E-FA59FD114342}" type="presParOf" srcId="{183FF77E-8AE8-487A-B6FA-BDD870B5634E}" destId="{3BC455C7-1674-42DB-8295-1B2CA8383BE8}" srcOrd="7" destOrd="0" presId="urn:microsoft.com/office/officeart/2005/8/layout/default"/>
    <dgm:cxn modelId="{5E70C1DA-F390-419F-BAFD-CE8F199E41F9}" type="presParOf" srcId="{183FF77E-8AE8-487A-B6FA-BDD870B5634E}" destId="{1D6BF33A-38C4-473B-BA9F-BB805F52E702}" srcOrd="8" destOrd="0" presId="urn:microsoft.com/office/officeart/2005/8/layout/default"/>
    <dgm:cxn modelId="{B9DD5926-02BA-437F-BFBC-5A5166CC0ED7}" type="presParOf" srcId="{183FF77E-8AE8-487A-B6FA-BDD870B5634E}" destId="{90959F6F-EB90-4C40-AB1A-BF7CE23BACA2}" srcOrd="9" destOrd="0" presId="urn:microsoft.com/office/officeart/2005/8/layout/default"/>
    <dgm:cxn modelId="{6772C185-788B-450B-AC96-08FAB5F86259}" type="presParOf" srcId="{183FF77E-8AE8-487A-B6FA-BDD870B5634E}" destId="{BA5E9962-DCF7-4C00-8CA9-67A5031DFE13}" srcOrd="10" destOrd="0" presId="urn:microsoft.com/office/officeart/2005/8/layout/default"/>
    <dgm:cxn modelId="{6BCA35BA-ACD6-47BF-974E-EC795394A651}" type="presParOf" srcId="{183FF77E-8AE8-487A-B6FA-BDD870B5634E}" destId="{F608EB42-3F80-405F-AB19-9FC77D3B5810}" srcOrd="11" destOrd="0" presId="urn:microsoft.com/office/officeart/2005/8/layout/default"/>
    <dgm:cxn modelId="{B8EA8DBD-9E93-4A29-AD55-5EBE644FD283}" type="presParOf" srcId="{183FF77E-8AE8-487A-B6FA-BDD870B5634E}" destId="{47F2F2EA-5B40-4AF5-B952-86081D8C5BC1}" srcOrd="12" destOrd="0" presId="urn:microsoft.com/office/officeart/2005/8/layout/default"/>
    <dgm:cxn modelId="{F35DA98A-7728-4D0F-85DF-D9E13E8A7343}" type="presParOf" srcId="{183FF77E-8AE8-487A-B6FA-BDD870B5634E}" destId="{9293113D-A4A0-4A92-AF03-60323E44D84D}" srcOrd="13" destOrd="0" presId="urn:microsoft.com/office/officeart/2005/8/layout/default"/>
    <dgm:cxn modelId="{11FEEF69-C35A-4DB2-9719-510B960B5BF3}" type="presParOf" srcId="{183FF77E-8AE8-487A-B6FA-BDD870B5634E}" destId="{77C0469B-DA98-4AA2-BB1A-D04C75B4579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3C8A4F-9784-44D5-B817-4624C3A359F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2C0B56-1363-468F-BC26-F25A76CE4216}">
      <dgm:prSet/>
      <dgm:spPr/>
      <dgm:t>
        <a:bodyPr/>
        <a:lstStyle/>
        <a:p>
          <a:r>
            <a:rPr lang="en-US"/>
            <a:t>Every day is a bad day</a:t>
          </a:r>
        </a:p>
      </dgm:t>
    </dgm:pt>
    <dgm:pt modelId="{DCEF8AF6-2F0D-4A1A-954A-EF43155DB88D}" type="parTrans" cxnId="{79D8D006-FC5A-4410-A267-D358D2BEB13C}">
      <dgm:prSet/>
      <dgm:spPr/>
      <dgm:t>
        <a:bodyPr/>
        <a:lstStyle/>
        <a:p>
          <a:endParaRPr lang="en-US"/>
        </a:p>
      </dgm:t>
    </dgm:pt>
    <dgm:pt modelId="{071F8ECC-870D-4D10-96AC-3C7EB1A7C66E}" type="sibTrans" cxnId="{79D8D006-FC5A-4410-A267-D358D2BEB13C}">
      <dgm:prSet/>
      <dgm:spPr/>
      <dgm:t>
        <a:bodyPr/>
        <a:lstStyle/>
        <a:p>
          <a:endParaRPr lang="en-US"/>
        </a:p>
      </dgm:t>
    </dgm:pt>
    <dgm:pt modelId="{B0E2A806-569B-4AF1-B5C4-C66F37178E8B}">
      <dgm:prSet/>
      <dgm:spPr/>
      <dgm:t>
        <a:bodyPr/>
        <a:lstStyle/>
        <a:p>
          <a:r>
            <a:rPr lang="en-US"/>
            <a:t>Caring about tasks seems pointless</a:t>
          </a:r>
        </a:p>
      </dgm:t>
    </dgm:pt>
    <dgm:pt modelId="{5C30F9A0-FAE1-41CE-8054-B076A1DC31D5}" type="parTrans" cxnId="{61D760A6-1BFA-4372-8389-9104598CB878}">
      <dgm:prSet/>
      <dgm:spPr/>
      <dgm:t>
        <a:bodyPr/>
        <a:lstStyle/>
        <a:p>
          <a:endParaRPr lang="en-US"/>
        </a:p>
      </dgm:t>
    </dgm:pt>
    <dgm:pt modelId="{E73935E4-E2DE-4879-BD79-EDCA41120825}" type="sibTrans" cxnId="{61D760A6-1BFA-4372-8389-9104598CB878}">
      <dgm:prSet/>
      <dgm:spPr/>
      <dgm:t>
        <a:bodyPr/>
        <a:lstStyle/>
        <a:p>
          <a:endParaRPr lang="en-US"/>
        </a:p>
      </dgm:t>
    </dgm:pt>
    <dgm:pt modelId="{821DA1F3-ADBE-4381-8F63-85DEBA744A7E}">
      <dgm:prSet/>
      <dgm:spPr/>
      <dgm:t>
        <a:bodyPr/>
        <a:lstStyle/>
        <a:p>
          <a:r>
            <a:rPr lang="en-US"/>
            <a:t>More difficult to complete tasks</a:t>
          </a:r>
        </a:p>
      </dgm:t>
    </dgm:pt>
    <dgm:pt modelId="{15D795C1-2997-404B-A0A9-78F398BCF785}" type="parTrans" cxnId="{DF28A83E-FA83-40DC-8F0D-ECB6A84AD20F}">
      <dgm:prSet/>
      <dgm:spPr/>
      <dgm:t>
        <a:bodyPr/>
        <a:lstStyle/>
        <a:p>
          <a:endParaRPr lang="en-US"/>
        </a:p>
      </dgm:t>
    </dgm:pt>
    <dgm:pt modelId="{2E50C520-8230-4650-85CD-18C62A6F5A4C}" type="sibTrans" cxnId="{DF28A83E-FA83-40DC-8F0D-ECB6A84AD20F}">
      <dgm:prSet/>
      <dgm:spPr/>
      <dgm:t>
        <a:bodyPr/>
        <a:lstStyle/>
        <a:p>
          <a:endParaRPr lang="en-US"/>
        </a:p>
      </dgm:t>
    </dgm:pt>
    <dgm:pt modelId="{2F9F0745-22C8-415E-BCF4-0DB10BA02D1A}">
      <dgm:prSet/>
      <dgm:spPr/>
      <dgm:t>
        <a:bodyPr/>
        <a:lstStyle/>
        <a:p>
          <a:r>
            <a:rPr lang="en-US"/>
            <a:t>Trouble focusing / more distracted</a:t>
          </a:r>
        </a:p>
      </dgm:t>
    </dgm:pt>
    <dgm:pt modelId="{C0E385A4-568E-4B8C-8966-87F759498B95}" type="parTrans" cxnId="{E22920CC-7357-43F0-8539-8DDD81E1D6D6}">
      <dgm:prSet/>
      <dgm:spPr/>
      <dgm:t>
        <a:bodyPr/>
        <a:lstStyle/>
        <a:p>
          <a:endParaRPr lang="en-US"/>
        </a:p>
      </dgm:t>
    </dgm:pt>
    <dgm:pt modelId="{3D7AAB8B-836F-468D-89A0-10CB7FDD080C}" type="sibTrans" cxnId="{E22920CC-7357-43F0-8539-8DDD81E1D6D6}">
      <dgm:prSet/>
      <dgm:spPr/>
      <dgm:t>
        <a:bodyPr/>
        <a:lstStyle/>
        <a:p>
          <a:endParaRPr lang="en-US"/>
        </a:p>
      </dgm:t>
    </dgm:pt>
    <dgm:pt modelId="{3D03363C-2D65-42E0-B93E-D0BEEEFF0D9A}">
      <dgm:prSet/>
      <dgm:spPr/>
      <dgm:t>
        <a:bodyPr/>
        <a:lstStyle/>
        <a:p>
          <a:r>
            <a:rPr lang="en-US"/>
            <a:t>Pessimistic about your abilities</a:t>
          </a:r>
        </a:p>
      </dgm:t>
    </dgm:pt>
    <dgm:pt modelId="{7F1ABAE4-E218-48F5-86EE-A46E82A0C3AD}" type="parTrans" cxnId="{AF305970-3F52-44F3-ACAD-7D531CF4DAB0}">
      <dgm:prSet/>
      <dgm:spPr/>
      <dgm:t>
        <a:bodyPr/>
        <a:lstStyle/>
        <a:p>
          <a:endParaRPr lang="en-US"/>
        </a:p>
      </dgm:t>
    </dgm:pt>
    <dgm:pt modelId="{4D72E0CE-E6D9-4E32-A206-466530A20506}" type="sibTrans" cxnId="{AF305970-3F52-44F3-ACAD-7D531CF4DAB0}">
      <dgm:prSet/>
      <dgm:spPr/>
      <dgm:t>
        <a:bodyPr/>
        <a:lstStyle/>
        <a:p>
          <a:endParaRPr lang="en-US"/>
        </a:p>
      </dgm:t>
    </dgm:pt>
    <dgm:pt modelId="{DC32AD34-D3BF-40C9-95E6-7DD57D612DA1}">
      <dgm:prSet/>
      <dgm:spPr/>
      <dgm:t>
        <a:bodyPr/>
        <a:lstStyle/>
        <a:p>
          <a:r>
            <a:rPr lang="en-US"/>
            <a:t>Lack of excitement or interest</a:t>
          </a:r>
        </a:p>
      </dgm:t>
    </dgm:pt>
    <dgm:pt modelId="{9E8E2FE5-010B-4016-955C-67DFA2B75800}" type="parTrans" cxnId="{563C6B08-8582-45FF-AA99-F75EE225993E}">
      <dgm:prSet/>
      <dgm:spPr/>
      <dgm:t>
        <a:bodyPr/>
        <a:lstStyle/>
        <a:p>
          <a:endParaRPr lang="en-US"/>
        </a:p>
      </dgm:t>
    </dgm:pt>
    <dgm:pt modelId="{67E9C5A1-F2F6-40AD-80E2-50BF1A2F4C22}" type="sibTrans" cxnId="{563C6B08-8582-45FF-AA99-F75EE225993E}">
      <dgm:prSet/>
      <dgm:spPr/>
      <dgm:t>
        <a:bodyPr/>
        <a:lstStyle/>
        <a:p>
          <a:endParaRPr lang="en-US"/>
        </a:p>
      </dgm:t>
    </dgm:pt>
    <dgm:pt modelId="{4224E82F-3965-4F62-9482-5DF5308D2C1F}">
      <dgm:prSet/>
      <dgm:spPr/>
      <dgm:t>
        <a:bodyPr/>
        <a:lstStyle/>
        <a:p>
          <a:r>
            <a:rPr lang="en-US"/>
            <a:t>Feeling physically unwell or exhausted</a:t>
          </a:r>
        </a:p>
      </dgm:t>
    </dgm:pt>
    <dgm:pt modelId="{A6AF6ACD-A435-45E6-B116-CD658185990B}" type="parTrans" cxnId="{DFB6B41F-0155-47D1-AADD-98319904CE3A}">
      <dgm:prSet/>
      <dgm:spPr/>
      <dgm:t>
        <a:bodyPr/>
        <a:lstStyle/>
        <a:p>
          <a:endParaRPr lang="en-US"/>
        </a:p>
      </dgm:t>
    </dgm:pt>
    <dgm:pt modelId="{D6435601-4A79-4AFA-B2D2-8FEE73BF1337}" type="sibTrans" cxnId="{DFB6B41F-0155-47D1-AADD-98319904CE3A}">
      <dgm:prSet/>
      <dgm:spPr/>
      <dgm:t>
        <a:bodyPr/>
        <a:lstStyle/>
        <a:p>
          <a:endParaRPr lang="en-US"/>
        </a:p>
      </dgm:t>
    </dgm:pt>
    <dgm:pt modelId="{4FBF3EAA-5193-4CEF-B00F-D6FBDAFFC265}" type="pres">
      <dgm:prSet presAssocID="{653C8A4F-9784-44D5-B817-4624C3A359F8}" presName="root" presStyleCnt="0">
        <dgm:presLayoutVars>
          <dgm:dir/>
          <dgm:resizeHandles val="exact"/>
        </dgm:presLayoutVars>
      </dgm:prSet>
      <dgm:spPr/>
    </dgm:pt>
    <dgm:pt modelId="{C29701FE-F090-47EB-974C-26A2D3978C29}" type="pres">
      <dgm:prSet presAssocID="{C52C0B56-1363-468F-BC26-F25A76CE4216}" presName="compNode" presStyleCnt="0"/>
      <dgm:spPr/>
    </dgm:pt>
    <dgm:pt modelId="{E223F960-C1E8-4221-8E17-0EF8144BF543}" type="pres">
      <dgm:prSet presAssocID="{C52C0B56-1363-468F-BC26-F25A76CE4216}" presName="bgRect" presStyleLbl="bgShp" presStyleIdx="0" presStyleCnt="7"/>
      <dgm:spPr/>
    </dgm:pt>
    <dgm:pt modelId="{A0A831AB-9438-447E-B8EB-F0555EBCA7AE}" type="pres">
      <dgm:prSet presAssocID="{C52C0B56-1363-468F-BC26-F25A76CE4216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4D4D6F78-A813-49CC-963D-BA65A2CE41EA}" type="pres">
      <dgm:prSet presAssocID="{C52C0B56-1363-468F-BC26-F25A76CE4216}" presName="spaceRect" presStyleCnt="0"/>
      <dgm:spPr/>
    </dgm:pt>
    <dgm:pt modelId="{8A6D991E-13BF-4EBB-ABD0-B5BAF6846C2E}" type="pres">
      <dgm:prSet presAssocID="{C52C0B56-1363-468F-BC26-F25A76CE4216}" presName="parTx" presStyleLbl="revTx" presStyleIdx="0" presStyleCnt="7">
        <dgm:presLayoutVars>
          <dgm:chMax val="0"/>
          <dgm:chPref val="0"/>
        </dgm:presLayoutVars>
      </dgm:prSet>
      <dgm:spPr/>
    </dgm:pt>
    <dgm:pt modelId="{10078F1B-04BC-482B-8DAA-7FB11099CD0A}" type="pres">
      <dgm:prSet presAssocID="{071F8ECC-870D-4D10-96AC-3C7EB1A7C66E}" presName="sibTrans" presStyleCnt="0"/>
      <dgm:spPr/>
    </dgm:pt>
    <dgm:pt modelId="{9035C57D-10A3-4582-92AF-EF8E6E6D0F1E}" type="pres">
      <dgm:prSet presAssocID="{B0E2A806-569B-4AF1-B5C4-C66F37178E8B}" presName="compNode" presStyleCnt="0"/>
      <dgm:spPr/>
    </dgm:pt>
    <dgm:pt modelId="{7FADE14C-303F-4A1F-8C88-13F209344C88}" type="pres">
      <dgm:prSet presAssocID="{B0E2A806-569B-4AF1-B5C4-C66F37178E8B}" presName="bgRect" presStyleLbl="bgShp" presStyleIdx="1" presStyleCnt="7"/>
      <dgm:spPr/>
    </dgm:pt>
    <dgm:pt modelId="{B3F56F03-9F9D-4050-A8C4-05CCEE9B885A}" type="pres">
      <dgm:prSet presAssocID="{B0E2A806-569B-4AF1-B5C4-C66F37178E8B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6AD1973E-ED09-445C-AE6C-F2DB432FF792}" type="pres">
      <dgm:prSet presAssocID="{B0E2A806-569B-4AF1-B5C4-C66F37178E8B}" presName="spaceRect" presStyleCnt="0"/>
      <dgm:spPr/>
    </dgm:pt>
    <dgm:pt modelId="{EC09B89D-7F60-4CA7-8E86-43F512C20B33}" type="pres">
      <dgm:prSet presAssocID="{B0E2A806-569B-4AF1-B5C4-C66F37178E8B}" presName="parTx" presStyleLbl="revTx" presStyleIdx="1" presStyleCnt="7">
        <dgm:presLayoutVars>
          <dgm:chMax val="0"/>
          <dgm:chPref val="0"/>
        </dgm:presLayoutVars>
      </dgm:prSet>
      <dgm:spPr/>
    </dgm:pt>
    <dgm:pt modelId="{9B8E7B5F-6ACA-42CD-9220-D69D692A1724}" type="pres">
      <dgm:prSet presAssocID="{E73935E4-E2DE-4879-BD79-EDCA41120825}" presName="sibTrans" presStyleCnt="0"/>
      <dgm:spPr/>
    </dgm:pt>
    <dgm:pt modelId="{300B8BB3-22FF-43E2-BF83-A95CE9E0D584}" type="pres">
      <dgm:prSet presAssocID="{821DA1F3-ADBE-4381-8F63-85DEBA744A7E}" presName="compNode" presStyleCnt="0"/>
      <dgm:spPr/>
    </dgm:pt>
    <dgm:pt modelId="{273C00CF-0CEF-4F1D-A061-65D66ABF1E43}" type="pres">
      <dgm:prSet presAssocID="{821DA1F3-ADBE-4381-8F63-85DEBA744A7E}" presName="bgRect" presStyleLbl="bgShp" presStyleIdx="2" presStyleCnt="7"/>
      <dgm:spPr/>
    </dgm:pt>
    <dgm:pt modelId="{DE4C5D2E-599D-4662-99AC-A7E5A89F5B92}" type="pres">
      <dgm:prSet presAssocID="{821DA1F3-ADBE-4381-8F63-85DEBA744A7E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773F8679-CC16-4EB5-ACBE-187F8529B7EE}" type="pres">
      <dgm:prSet presAssocID="{821DA1F3-ADBE-4381-8F63-85DEBA744A7E}" presName="spaceRect" presStyleCnt="0"/>
      <dgm:spPr/>
    </dgm:pt>
    <dgm:pt modelId="{25CBD6DB-0514-4DC2-9309-A3586EBE4E2F}" type="pres">
      <dgm:prSet presAssocID="{821DA1F3-ADBE-4381-8F63-85DEBA744A7E}" presName="parTx" presStyleLbl="revTx" presStyleIdx="2" presStyleCnt="7">
        <dgm:presLayoutVars>
          <dgm:chMax val="0"/>
          <dgm:chPref val="0"/>
        </dgm:presLayoutVars>
      </dgm:prSet>
      <dgm:spPr/>
    </dgm:pt>
    <dgm:pt modelId="{9B5E7E64-FDFA-4FF5-948E-4A217D50B266}" type="pres">
      <dgm:prSet presAssocID="{2E50C520-8230-4650-85CD-18C62A6F5A4C}" presName="sibTrans" presStyleCnt="0"/>
      <dgm:spPr/>
    </dgm:pt>
    <dgm:pt modelId="{BF7054D1-A3AA-40AE-A0B8-E17647B5ABFA}" type="pres">
      <dgm:prSet presAssocID="{2F9F0745-22C8-415E-BCF4-0DB10BA02D1A}" presName="compNode" presStyleCnt="0"/>
      <dgm:spPr/>
    </dgm:pt>
    <dgm:pt modelId="{74D52A62-A70E-488E-B51A-4B1CDD01F39F}" type="pres">
      <dgm:prSet presAssocID="{2F9F0745-22C8-415E-BCF4-0DB10BA02D1A}" presName="bgRect" presStyleLbl="bgShp" presStyleIdx="3" presStyleCnt="7"/>
      <dgm:spPr/>
    </dgm:pt>
    <dgm:pt modelId="{7BDDB432-911C-4E18-B53E-14DBB453887C}" type="pres">
      <dgm:prSet presAssocID="{2F9F0745-22C8-415E-BCF4-0DB10BA02D1A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52937FBD-EE79-4C5E-AB83-53F569454D2F}" type="pres">
      <dgm:prSet presAssocID="{2F9F0745-22C8-415E-BCF4-0DB10BA02D1A}" presName="spaceRect" presStyleCnt="0"/>
      <dgm:spPr/>
    </dgm:pt>
    <dgm:pt modelId="{7F656A47-C8C1-4704-B4D4-25782B700861}" type="pres">
      <dgm:prSet presAssocID="{2F9F0745-22C8-415E-BCF4-0DB10BA02D1A}" presName="parTx" presStyleLbl="revTx" presStyleIdx="3" presStyleCnt="7">
        <dgm:presLayoutVars>
          <dgm:chMax val="0"/>
          <dgm:chPref val="0"/>
        </dgm:presLayoutVars>
      </dgm:prSet>
      <dgm:spPr/>
    </dgm:pt>
    <dgm:pt modelId="{B9DC5163-97C3-4711-B3C8-FE8EB58FF7E2}" type="pres">
      <dgm:prSet presAssocID="{3D7AAB8B-836F-468D-89A0-10CB7FDD080C}" presName="sibTrans" presStyleCnt="0"/>
      <dgm:spPr/>
    </dgm:pt>
    <dgm:pt modelId="{108D9263-FE2B-476D-9D3D-97461299FB71}" type="pres">
      <dgm:prSet presAssocID="{3D03363C-2D65-42E0-B93E-D0BEEEFF0D9A}" presName="compNode" presStyleCnt="0"/>
      <dgm:spPr/>
    </dgm:pt>
    <dgm:pt modelId="{F9AAC002-C332-47E7-B565-265E93922DDE}" type="pres">
      <dgm:prSet presAssocID="{3D03363C-2D65-42E0-B93E-D0BEEEFF0D9A}" presName="bgRect" presStyleLbl="bgShp" presStyleIdx="4" presStyleCnt="7"/>
      <dgm:spPr/>
    </dgm:pt>
    <dgm:pt modelId="{BC14B4EC-C4D0-4DA0-8637-787588A10210}" type="pres">
      <dgm:prSet presAssocID="{3D03363C-2D65-42E0-B93E-D0BEEEFF0D9A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ED896F5-78E5-498B-9069-D76536A854E7}" type="pres">
      <dgm:prSet presAssocID="{3D03363C-2D65-42E0-B93E-D0BEEEFF0D9A}" presName="spaceRect" presStyleCnt="0"/>
      <dgm:spPr/>
    </dgm:pt>
    <dgm:pt modelId="{A1DC5A76-DDB1-4EB4-95EC-2B8FF0BB568B}" type="pres">
      <dgm:prSet presAssocID="{3D03363C-2D65-42E0-B93E-D0BEEEFF0D9A}" presName="parTx" presStyleLbl="revTx" presStyleIdx="4" presStyleCnt="7">
        <dgm:presLayoutVars>
          <dgm:chMax val="0"/>
          <dgm:chPref val="0"/>
        </dgm:presLayoutVars>
      </dgm:prSet>
      <dgm:spPr/>
    </dgm:pt>
    <dgm:pt modelId="{B8F39C6D-F88D-4200-9E30-635A2CC3DFA8}" type="pres">
      <dgm:prSet presAssocID="{4D72E0CE-E6D9-4E32-A206-466530A20506}" presName="sibTrans" presStyleCnt="0"/>
      <dgm:spPr/>
    </dgm:pt>
    <dgm:pt modelId="{DE3C173C-D02C-473D-945C-0EF453456B24}" type="pres">
      <dgm:prSet presAssocID="{DC32AD34-D3BF-40C9-95E6-7DD57D612DA1}" presName="compNode" presStyleCnt="0"/>
      <dgm:spPr/>
    </dgm:pt>
    <dgm:pt modelId="{DBBFA88B-433F-469A-ADAC-E05A421C1DA8}" type="pres">
      <dgm:prSet presAssocID="{DC32AD34-D3BF-40C9-95E6-7DD57D612DA1}" presName="bgRect" presStyleLbl="bgShp" presStyleIdx="5" presStyleCnt="7"/>
      <dgm:spPr/>
    </dgm:pt>
    <dgm:pt modelId="{732164DB-66FF-4D82-842E-8CDBD728DC89}" type="pres">
      <dgm:prSet presAssocID="{DC32AD34-D3BF-40C9-95E6-7DD57D612DA1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3763A872-099D-42EB-B494-F502D668A2C7}" type="pres">
      <dgm:prSet presAssocID="{DC32AD34-D3BF-40C9-95E6-7DD57D612DA1}" presName="spaceRect" presStyleCnt="0"/>
      <dgm:spPr/>
    </dgm:pt>
    <dgm:pt modelId="{4B78A582-A427-40B0-AE90-A46F86D70C31}" type="pres">
      <dgm:prSet presAssocID="{DC32AD34-D3BF-40C9-95E6-7DD57D612DA1}" presName="parTx" presStyleLbl="revTx" presStyleIdx="5" presStyleCnt="7">
        <dgm:presLayoutVars>
          <dgm:chMax val="0"/>
          <dgm:chPref val="0"/>
        </dgm:presLayoutVars>
      </dgm:prSet>
      <dgm:spPr/>
    </dgm:pt>
    <dgm:pt modelId="{6F4A9815-E514-46EA-908F-AB0CCDD56DD2}" type="pres">
      <dgm:prSet presAssocID="{67E9C5A1-F2F6-40AD-80E2-50BF1A2F4C22}" presName="sibTrans" presStyleCnt="0"/>
      <dgm:spPr/>
    </dgm:pt>
    <dgm:pt modelId="{3EE121F8-DB82-4CA1-892A-10E14CABB5D2}" type="pres">
      <dgm:prSet presAssocID="{4224E82F-3965-4F62-9482-5DF5308D2C1F}" presName="compNode" presStyleCnt="0"/>
      <dgm:spPr/>
    </dgm:pt>
    <dgm:pt modelId="{2EF6BCA6-9416-4487-87E4-CD9D0AC93DF3}" type="pres">
      <dgm:prSet presAssocID="{4224E82F-3965-4F62-9482-5DF5308D2C1F}" presName="bgRect" presStyleLbl="bgShp" presStyleIdx="6" presStyleCnt="7"/>
      <dgm:spPr/>
    </dgm:pt>
    <dgm:pt modelId="{5FB2007F-D85A-40AE-B76E-8B9235371276}" type="pres">
      <dgm:prSet presAssocID="{4224E82F-3965-4F62-9482-5DF5308D2C1F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A47BC34E-FC4F-4205-B798-A6F1BA14852A}" type="pres">
      <dgm:prSet presAssocID="{4224E82F-3965-4F62-9482-5DF5308D2C1F}" presName="spaceRect" presStyleCnt="0"/>
      <dgm:spPr/>
    </dgm:pt>
    <dgm:pt modelId="{7D12D521-4D55-488B-A78A-485A59B4678D}" type="pres">
      <dgm:prSet presAssocID="{4224E82F-3965-4F62-9482-5DF5308D2C1F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79D8D006-FC5A-4410-A267-D358D2BEB13C}" srcId="{653C8A4F-9784-44D5-B817-4624C3A359F8}" destId="{C52C0B56-1363-468F-BC26-F25A76CE4216}" srcOrd="0" destOrd="0" parTransId="{DCEF8AF6-2F0D-4A1A-954A-EF43155DB88D}" sibTransId="{071F8ECC-870D-4D10-96AC-3C7EB1A7C66E}"/>
    <dgm:cxn modelId="{563C6B08-8582-45FF-AA99-F75EE225993E}" srcId="{653C8A4F-9784-44D5-B817-4624C3A359F8}" destId="{DC32AD34-D3BF-40C9-95E6-7DD57D612DA1}" srcOrd="5" destOrd="0" parTransId="{9E8E2FE5-010B-4016-955C-67DFA2B75800}" sibTransId="{67E9C5A1-F2F6-40AD-80E2-50BF1A2F4C22}"/>
    <dgm:cxn modelId="{173EFA13-14C8-4C60-868F-3A5E3D4E01F6}" type="presOf" srcId="{B0E2A806-569B-4AF1-B5C4-C66F37178E8B}" destId="{EC09B89D-7F60-4CA7-8E86-43F512C20B33}" srcOrd="0" destOrd="0" presId="urn:microsoft.com/office/officeart/2018/2/layout/IconVerticalSolidList"/>
    <dgm:cxn modelId="{68FDB518-F78A-4099-B0D5-972BE7085D97}" type="presOf" srcId="{4224E82F-3965-4F62-9482-5DF5308D2C1F}" destId="{7D12D521-4D55-488B-A78A-485A59B4678D}" srcOrd="0" destOrd="0" presId="urn:microsoft.com/office/officeart/2018/2/layout/IconVerticalSolidList"/>
    <dgm:cxn modelId="{DFB6B41F-0155-47D1-AADD-98319904CE3A}" srcId="{653C8A4F-9784-44D5-B817-4624C3A359F8}" destId="{4224E82F-3965-4F62-9482-5DF5308D2C1F}" srcOrd="6" destOrd="0" parTransId="{A6AF6ACD-A435-45E6-B116-CD658185990B}" sibTransId="{D6435601-4A79-4AFA-B2D2-8FEE73BF1337}"/>
    <dgm:cxn modelId="{E68C9D33-CF62-4504-9083-63CBF90900BE}" type="presOf" srcId="{2F9F0745-22C8-415E-BCF4-0DB10BA02D1A}" destId="{7F656A47-C8C1-4704-B4D4-25782B700861}" srcOrd="0" destOrd="0" presId="urn:microsoft.com/office/officeart/2018/2/layout/IconVerticalSolidList"/>
    <dgm:cxn modelId="{23272735-90F6-4818-80F8-914CD3EE5CD6}" type="presOf" srcId="{653C8A4F-9784-44D5-B817-4624C3A359F8}" destId="{4FBF3EAA-5193-4CEF-B00F-D6FBDAFFC265}" srcOrd="0" destOrd="0" presId="urn:microsoft.com/office/officeart/2018/2/layout/IconVerticalSolidList"/>
    <dgm:cxn modelId="{DF28A83E-FA83-40DC-8F0D-ECB6A84AD20F}" srcId="{653C8A4F-9784-44D5-B817-4624C3A359F8}" destId="{821DA1F3-ADBE-4381-8F63-85DEBA744A7E}" srcOrd="2" destOrd="0" parTransId="{15D795C1-2997-404B-A0A9-78F398BCF785}" sibTransId="{2E50C520-8230-4650-85CD-18C62A6F5A4C}"/>
    <dgm:cxn modelId="{7745A763-6E38-40EC-B360-FC1132BB54C9}" type="presOf" srcId="{3D03363C-2D65-42E0-B93E-D0BEEEFF0D9A}" destId="{A1DC5A76-DDB1-4EB4-95EC-2B8FF0BB568B}" srcOrd="0" destOrd="0" presId="urn:microsoft.com/office/officeart/2018/2/layout/IconVerticalSolidList"/>
    <dgm:cxn modelId="{7EB1FC46-E5F4-41F7-9B28-2C45AF73B201}" type="presOf" srcId="{C52C0B56-1363-468F-BC26-F25A76CE4216}" destId="{8A6D991E-13BF-4EBB-ABD0-B5BAF6846C2E}" srcOrd="0" destOrd="0" presId="urn:microsoft.com/office/officeart/2018/2/layout/IconVerticalSolidList"/>
    <dgm:cxn modelId="{AF305970-3F52-44F3-ACAD-7D531CF4DAB0}" srcId="{653C8A4F-9784-44D5-B817-4624C3A359F8}" destId="{3D03363C-2D65-42E0-B93E-D0BEEEFF0D9A}" srcOrd="4" destOrd="0" parTransId="{7F1ABAE4-E218-48F5-86EE-A46E82A0C3AD}" sibTransId="{4D72E0CE-E6D9-4E32-A206-466530A20506}"/>
    <dgm:cxn modelId="{4FF88158-0C34-4767-929C-21171FCBB148}" type="presOf" srcId="{DC32AD34-D3BF-40C9-95E6-7DD57D612DA1}" destId="{4B78A582-A427-40B0-AE90-A46F86D70C31}" srcOrd="0" destOrd="0" presId="urn:microsoft.com/office/officeart/2018/2/layout/IconVerticalSolidList"/>
    <dgm:cxn modelId="{61D760A6-1BFA-4372-8389-9104598CB878}" srcId="{653C8A4F-9784-44D5-B817-4624C3A359F8}" destId="{B0E2A806-569B-4AF1-B5C4-C66F37178E8B}" srcOrd="1" destOrd="0" parTransId="{5C30F9A0-FAE1-41CE-8054-B076A1DC31D5}" sibTransId="{E73935E4-E2DE-4879-BD79-EDCA41120825}"/>
    <dgm:cxn modelId="{E22920CC-7357-43F0-8539-8DDD81E1D6D6}" srcId="{653C8A4F-9784-44D5-B817-4624C3A359F8}" destId="{2F9F0745-22C8-415E-BCF4-0DB10BA02D1A}" srcOrd="3" destOrd="0" parTransId="{C0E385A4-568E-4B8C-8966-87F759498B95}" sibTransId="{3D7AAB8B-836F-468D-89A0-10CB7FDD080C}"/>
    <dgm:cxn modelId="{44ADD0EC-977E-4F47-9503-9E8B2ED3AFED}" type="presOf" srcId="{821DA1F3-ADBE-4381-8F63-85DEBA744A7E}" destId="{25CBD6DB-0514-4DC2-9309-A3586EBE4E2F}" srcOrd="0" destOrd="0" presId="urn:microsoft.com/office/officeart/2018/2/layout/IconVerticalSolidList"/>
    <dgm:cxn modelId="{6B74756E-E43A-401A-9364-8B12EB6C5888}" type="presParOf" srcId="{4FBF3EAA-5193-4CEF-B00F-D6FBDAFFC265}" destId="{C29701FE-F090-47EB-974C-26A2D3978C29}" srcOrd="0" destOrd="0" presId="urn:microsoft.com/office/officeart/2018/2/layout/IconVerticalSolidList"/>
    <dgm:cxn modelId="{491968E3-9B73-44C4-A261-BEAD6D43CCE5}" type="presParOf" srcId="{C29701FE-F090-47EB-974C-26A2D3978C29}" destId="{E223F960-C1E8-4221-8E17-0EF8144BF543}" srcOrd="0" destOrd="0" presId="urn:microsoft.com/office/officeart/2018/2/layout/IconVerticalSolidList"/>
    <dgm:cxn modelId="{391877C2-13D8-4F31-AAB0-884D7277D0A8}" type="presParOf" srcId="{C29701FE-F090-47EB-974C-26A2D3978C29}" destId="{A0A831AB-9438-447E-B8EB-F0555EBCA7AE}" srcOrd="1" destOrd="0" presId="urn:microsoft.com/office/officeart/2018/2/layout/IconVerticalSolidList"/>
    <dgm:cxn modelId="{C11C524F-0840-4251-BD1F-B09CFDB88C27}" type="presParOf" srcId="{C29701FE-F090-47EB-974C-26A2D3978C29}" destId="{4D4D6F78-A813-49CC-963D-BA65A2CE41EA}" srcOrd="2" destOrd="0" presId="urn:microsoft.com/office/officeart/2018/2/layout/IconVerticalSolidList"/>
    <dgm:cxn modelId="{CE73D6E2-E082-4A96-B080-7AE04C656EC4}" type="presParOf" srcId="{C29701FE-F090-47EB-974C-26A2D3978C29}" destId="{8A6D991E-13BF-4EBB-ABD0-B5BAF6846C2E}" srcOrd="3" destOrd="0" presId="urn:microsoft.com/office/officeart/2018/2/layout/IconVerticalSolidList"/>
    <dgm:cxn modelId="{90DE0DCA-BB77-4B51-956D-BBFF954FA2B0}" type="presParOf" srcId="{4FBF3EAA-5193-4CEF-B00F-D6FBDAFFC265}" destId="{10078F1B-04BC-482B-8DAA-7FB11099CD0A}" srcOrd="1" destOrd="0" presId="urn:microsoft.com/office/officeart/2018/2/layout/IconVerticalSolidList"/>
    <dgm:cxn modelId="{1C78E3EA-9A7A-4657-AC90-19FBDC6CDE6B}" type="presParOf" srcId="{4FBF3EAA-5193-4CEF-B00F-D6FBDAFFC265}" destId="{9035C57D-10A3-4582-92AF-EF8E6E6D0F1E}" srcOrd="2" destOrd="0" presId="urn:microsoft.com/office/officeart/2018/2/layout/IconVerticalSolidList"/>
    <dgm:cxn modelId="{EC571C88-8478-4362-A2B4-F745B3B0816B}" type="presParOf" srcId="{9035C57D-10A3-4582-92AF-EF8E6E6D0F1E}" destId="{7FADE14C-303F-4A1F-8C88-13F209344C88}" srcOrd="0" destOrd="0" presId="urn:microsoft.com/office/officeart/2018/2/layout/IconVerticalSolidList"/>
    <dgm:cxn modelId="{B7F2106F-D2D8-4172-B30F-703BBB43279B}" type="presParOf" srcId="{9035C57D-10A3-4582-92AF-EF8E6E6D0F1E}" destId="{B3F56F03-9F9D-4050-A8C4-05CCEE9B885A}" srcOrd="1" destOrd="0" presId="urn:microsoft.com/office/officeart/2018/2/layout/IconVerticalSolidList"/>
    <dgm:cxn modelId="{4DDA4DFC-C220-43F4-A979-9BD900357066}" type="presParOf" srcId="{9035C57D-10A3-4582-92AF-EF8E6E6D0F1E}" destId="{6AD1973E-ED09-445C-AE6C-F2DB432FF792}" srcOrd="2" destOrd="0" presId="urn:microsoft.com/office/officeart/2018/2/layout/IconVerticalSolidList"/>
    <dgm:cxn modelId="{CD071A8A-BBB4-4A31-BA78-6315B99F4A01}" type="presParOf" srcId="{9035C57D-10A3-4582-92AF-EF8E6E6D0F1E}" destId="{EC09B89D-7F60-4CA7-8E86-43F512C20B33}" srcOrd="3" destOrd="0" presId="urn:microsoft.com/office/officeart/2018/2/layout/IconVerticalSolidList"/>
    <dgm:cxn modelId="{B3DC8501-674D-4283-BAD0-9B3AB86DD613}" type="presParOf" srcId="{4FBF3EAA-5193-4CEF-B00F-D6FBDAFFC265}" destId="{9B8E7B5F-6ACA-42CD-9220-D69D692A1724}" srcOrd="3" destOrd="0" presId="urn:microsoft.com/office/officeart/2018/2/layout/IconVerticalSolidList"/>
    <dgm:cxn modelId="{A772EF30-87BB-44B9-8B39-DBA339725A06}" type="presParOf" srcId="{4FBF3EAA-5193-4CEF-B00F-D6FBDAFFC265}" destId="{300B8BB3-22FF-43E2-BF83-A95CE9E0D584}" srcOrd="4" destOrd="0" presId="urn:microsoft.com/office/officeart/2018/2/layout/IconVerticalSolidList"/>
    <dgm:cxn modelId="{E992C7B7-8D29-466F-BCF4-5111CA138893}" type="presParOf" srcId="{300B8BB3-22FF-43E2-BF83-A95CE9E0D584}" destId="{273C00CF-0CEF-4F1D-A061-65D66ABF1E43}" srcOrd="0" destOrd="0" presId="urn:microsoft.com/office/officeart/2018/2/layout/IconVerticalSolidList"/>
    <dgm:cxn modelId="{C924B92A-1C06-4CA3-AE09-0EDB9FF939F1}" type="presParOf" srcId="{300B8BB3-22FF-43E2-BF83-A95CE9E0D584}" destId="{DE4C5D2E-599D-4662-99AC-A7E5A89F5B92}" srcOrd="1" destOrd="0" presId="urn:microsoft.com/office/officeart/2018/2/layout/IconVerticalSolidList"/>
    <dgm:cxn modelId="{2C357607-8063-47A5-96EB-ECD2313CC8A8}" type="presParOf" srcId="{300B8BB3-22FF-43E2-BF83-A95CE9E0D584}" destId="{773F8679-CC16-4EB5-ACBE-187F8529B7EE}" srcOrd="2" destOrd="0" presId="urn:microsoft.com/office/officeart/2018/2/layout/IconVerticalSolidList"/>
    <dgm:cxn modelId="{D4585667-54C9-41D2-8F8D-A0FFE82EF5F1}" type="presParOf" srcId="{300B8BB3-22FF-43E2-BF83-A95CE9E0D584}" destId="{25CBD6DB-0514-4DC2-9309-A3586EBE4E2F}" srcOrd="3" destOrd="0" presId="urn:microsoft.com/office/officeart/2018/2/layout/IconVerticalSolidList"/>
    <dgm:cxn modelId="{FF37D735-A33F-4227-B748-6119CA184CA6}" type="presParOf" srcId="{4FBF3EAA-5193-4CEF-B00F-D6FBDAFFC265}" destId="{9B5E7E64-FDFA-4FF5-948E-4A217D50B266}" srcOrd="5" destOrd="0" presId="urn:microsoft.com/office/officeart/2018/2/layout/IconVerticalSolidList"/>
    <dgm:cxn modelId="{1C183F4B-6CDA-439C-A116-486347538843}" type="presParOf" srcId="{4FBF3EAA-5193-4CEF-B00F-D6FBDAFFC265}" destId="{BF7054D1-A3AA-40AE-A0B8-E17647B5ABFA}" srcOrd="6" destOrd="0" presId="urn:microsoft.com/office/officeart/2018/2/layout/IconVerticalSolidList"/>
    <dgm:cxn modelId="{2B19F1BD-2E4C-4331-B1BA-2175ECA2940D}" type="presParOf" srcId="{BF7054D1-A3AA-40AE-A0B8-E17647B5ABFA}" destId="{74D52A62-A70E-488E-B51A-4B1CDD01F39F}" srcOrd="0" destOrd="0" presId="urn:microsoft.com/office/officeart/2018/2/layout/IconVerticalSolidList"/>
    <dgm:cxn modelId="{3F17E471-EBD5-457C-AC06-7CF53ED736B1}" type="presParOf" srcId="{BF7054D1-A3AA-40AE-A0B8-E17647B5ABFA}" destId="{7BDDB432-911C-4E18-B53E-14DBB453887C}" srcOrd="1" destOrd="0" presId="urn:microsoft.com/office/officeart/2018/2/layout/IconVerticalSolidList"/>
    <dgm:cxn modelId="{89B9A2CD-147B-4FC7-83BE-1D77B83F7999}" type="presParOf" srcId="{BF7054D1-A3AA-40AE-A0B8-E17647B5ABFA}" destId="{52937FBD-EE79-4C5E-AB83-53F569454D2F}" srcOrd="2" destOrd="0" presId="urn:microsoft.com/office/officeart/2018/2/layout/IconVerticalSolidList"/>
    <dgm:cxn modelId="{0162E943-DD33-4DE2-9BAE-1720B390EEAF}" type="presParOf" srcId="{BF7054D1-A3AA-40AE-A0B8-E17647B5ABFA}" destId="{7F656A47-C8C1-4704-B4D4-25782B700861}" srcOrd="3" destOrd="0" presId="urn:microsoft.com/office/officeart/2018/2/layout/IconVerticalSolidList"/>
    <dgm:cxn modelId="{94D67C44-DE97-401C-BAB3-B9A2C7849414}" type="presParOf" srcId="{4FBF3EAA-5193-4CEF-B00F-D6FBDAFFC265}" destId="{B9DC5163-97C3-4711-B3C8-FE8EB58FF7E2}" srcOrd="7" destOrd="0" presId="urn:microsoft.com/office/officeart/2018/2/layout/IconVerticalSolidList"/>
    <dgm:cxn modelId="{CEC17BF5-EDA5-479C-9BE7-98E251280CDC}" type="presParOf" srcId="{4FBF3EAA-5193-4CEF-B00F-D6FBDAFFC265}" destId="{108D9263-FE2B-476D-9D3D-97461299FB71}" srcOrd="8" destOrd="0" presId="urn:microsoft.com/office/officeart/2018/2/layout/IconVerticalSolidList"/>
    <dgm:cxn modelId="{A6533119-6747-41C6-B66C-18526E071587}" type="presParOf" srcId="{108D9263-FE2B-476D-9D3D-97461299FB71}" destId="{F9AAC002-C332-47E7-B565-265E93922DDE}" srcOrd="0" destOrd="0" presId="urn:microsoft.com/office/officeart/2018/2/layout/IconVerticalSolidList"/>
    <dgm:cxn modelId="{984050CD-3BEC-4D9A-87D3-B4A469B4F56B}" type="presParOf" srcId="{108D9263-FE2B-476D-9D3D-97461299FB71}" destId="{BC14B4EC-C4D0-4DA0-8637-787588A10210}" srcOrd="1" destOrd="0" presId="urn:microsoft.com/office/officeart/2018/2/layout/IconVerticalSolidList"/>
    <dgm:cxn modelId="{CDCA6831-7A7E-4A89-A648-5FFB087FCF60}" type="presParOf" srcId="{108D9263-FE2B-476D-9D3D-97461299FB71}" destId="{0ED896F5-78E5-498B-9069-D76536A854E7}" srcOrd="2" destOrd="0" presId="urn:microsoft.com/office/officeart/2018/2/layout/IconVerticalSolidList"/>
    <dgm:cxn modelId="{F11ED1F9-5749-4A34-A5EB-16E53D294F0C}" type="presParOf" srcId="{108D9263-FE2B-476D-9D3D-97461299FB71}" destId="{A1DC5A76-DDB1-4EB4-95EC-2B8FF0BB568B}" srcOrd="3" destOrd="0" presId="urn:microsoft.com/office/officeart/2018/2/layout/IconVerticalSolidList"/>
    <dgm:cxn modelId="{62724FD2-71E6-43D9-B71E-EB4F43D3F64C}" type="presParOf" srcId="{4FBF3EAA-5193-4CEF-B00F-D6FBDAFFC265}" destId="{B8F39C6D-F88D-4200-9E30-635A2CC3DFA8}" srcOrd="9" destOrd="0" presId="urn:microsoft.com/office/officeart/2018/2/layout/IconVerticalSolidList"/>
    <dgm:cxn modelId="{9C9166C8-DDEA-483A-B52A-BD5412A073D1}" type="presParOf" srcId="{4FBF3EAA-5193-4CEF-B00F-D6FBDAFFC265}" destId="{DE3C173C-D02C-473D-945C-0EF453456B24}" srcOrd="10" destOrd="0" presId="urn:microsoft.com/office/officeart/2018/2/layout/IconVerticalSolidList"/>
    <dgm:cxn modelId="{AE9AA771-8121-4AB2-82DE-884551F47E0A}" type="presParOf" srcId="{DE3C173C-D02C-473D-945C-0EF453456B24}" destId="{DBBFA88B-433F-469A-ADAC-E05A421C1DA8}" srcOrd="0" destOrd="0" presId="urn:microsoft.com/office/officeart/2018/2/layout/IconVerticalSolidList"/>
    <dgm:cxn modelId="{7BD1CAAC-87E3-47D1-AD5E-52E7F126EF96}" type="presParOf" srcId="{DE3C173C-D02C-473D-945C-0EF453456B24}" destId="{732164DB-66FF-4D82-842E-8CDBD728DC89}" srcOrd="1" destOrd="0" presId="urn:microsoft.com/office/officeart/2018/2/layout/IconVerticalSolidList"/>
    <dgm:cxn modelId="{3AC90FB3-3FED-4115-BE49-D96726179963}" type="presParOf" srcId="{DE3C173C-D02C-473D-945C-0EF453456B24}" destId="{3763A872-099D-42EB-B494-F502D668A2C7}" srcOrd="2" destOrd="0" presId="urn:microsoft.com/office/officeart/2018/2/layout/IconVerticalSolidList"/>
    <dgm:cxn modelId="{B867B41D-4A19-4865-BBFB-152AE6F6EC6B}" type="presParOf" srcId="{DE3C173C-D02C-473D-945C-0EF453456B24}" destId="{4B78A582-A427-40B0-AE90-A46F86D70C31}" srcOrd="3" destOrd="0" presId="urn:microsoft.com/office/officeart/2018/2/layout/IconVerticalSolidList"/>
    <dgm:cxn modelId="{95532331-D137-44DE-B308-36EAF8CE272C}" type="presParOf" srcId="{4FBF3EAA-5193-4CEF-B00F-D6FBDAFFC265}" destId="{6F4A9815-E514-46EA-908F-AB0CCDD56DD2}" srcOrd="11" destOrd="0" presId="urn:microsoft.com/office/officeart/2018/2/layout/IconVerticalSolidList"/>
    <dgm:cxn modelId="{7EFC5B36-0376-4180-B603-D63AA5164B82}" type="presParOf" srcId="{4FBF3EAA-5193-4CEF-B00F-D6FBDAFFC265}" destId="{3EE121F8-DB82-4CA1-892A-10E14CABB5D2}" srcOrd="12" destOrd="0" presId="urn:microsoft.com/office/officeart/2018/2/layout/IconVerticalSolidList"/>
    <dgm:cxn modelId="{66127F8B-66DA-43A0-955F-ABD0D6792F40}" type="presParOf" srcId="{3EE121F8-DB82-4CA1-892A-10E14CABB5D2}" destId="{2EF6BCA6-9416-4487-87E4-CD9D0AC93DF3}" srcOrd="0" destOrd="0" presId="urn:microsoft.com/office/officeart/2018/2/layout/IconVerticalSolidList"/>
    <dgm:cxn modelId="{119B983F-2BBC-4B13-83C8-C95A61461720}" type="presParOf" srcId="{3EE121F8-DB82-4CA1-892A-10E14CABB5D2}" destId="{5FB2007F-D85A-40AE-B76E-8B9235371276}" srcOrd="1" destOrd="0" presId="urn:microsoft.com/office/officeart/2018/2/layout/IconVerticalSolidList"/>
    <dgm:cxn modelId="{B414F193-DA38-4441-BD05-1E46C2891483}" type="presParOf" srcId="{3EE121F8-DB82-4CA1-892A-10E14CABB5D2}" destId="{A47BC34E-FC4F-4205-B798-A6F1BA14852A}" srcOrd="2" destOrd="0" presId="urn:microsoft.com/office/officeart/2018/2/layout/IconVerticalSolidList"/>
    <dgm:cxn modelId="{02CC5A1F-9973-4B09-92BD-19C11EA031A6}" type="presParOf" srcId="{3EE121F8-DB82-4CA1-892A-10E14CABB5D2}" destId="{7D12D521-4D55-488B-A78A-485A59B4678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4268EF-2A13-47B8-9686-427148CD45C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34A0265-29D5-4F4B-AB3A-31E913D32E3F}">
      <dgm:prSet/>
      <dgm:spPr/>
      <dgm:t>
        <a:bodyPr/>
        <a:lstStyle/>
        <a:p>
          <a:r>
            <a:rPr lang="en-US"/>
            <a:t>Set clear boundaries early on</a:t>
          </a:r>
        </a:p>
      </dgm:t>
    </dgm:pt>
    <dgm:pt modelId="{DD49EFC4-74F0-4DBA-9B46-D758EC188D3F}" type="parTrans" cxnId="{4DD58B1B-6E9B-4419-A9F4-DE8EFAAD13ED}">
      <dgm:prSet/>
      <dgm:spPr/>
      <dgm:t>
        <a:bodyPr/>
        <a:lstStyle/>
        <a:p>
          <a:endParaRPr lang="en-US"/>
        </a:p>
      </dgm:t>
    </dgm:pt>
    <dgm:pt modelId="{6B807B3C-C2B5-44C6-925E-558EF9115FB4}" type="sibTrans" cxnId="{4DD58B1B-6E9B-4419-A9F4-DE8EFAAD13ED}">
      <dgm:prSet/>
      <dgm:spPr/>
      <dgm:t>
        <a:bodyPr/>
        <a:lstStyle/>
        <a:p>
          <a:endParaRPr lang="en-US"/>
        </a:p>
      </dgm:t>
    </dgm:pt>
    <dgm:pt modelId="{C03BF225-5FBC-4167-BCAF-1BE8B53D49E3}">
      <dgm:prSet/>
      <dgm:spPr/>
      <dgm:t>
        <a:bodyPr/>
        <a:lstStyle/>
        <a:p>
          <a:r>
            <a:rPr lang="en-US"/>
            <a:t>Maintain boundaries</a:t>
          </a:r>
        </a:p>
      </dgm:t>
    </dgm:pt>
    <dgm:pt modelId="{494DC05C-1E74-4A85-822E-CF8698183F8E}" type="parTrans" cxnId="{938C7177-C02A-44ED-87D0-8D878D2C2687}">
      <dgm:prSet/>
      <dgm:spPr/>
      <dgm:t>
        <a:bodyPr/>
        <a:lstStyle/>
        <a:p>
          <a:endParaRPr lang="en-US"/>
        </a:p>
      </dgm:t>
    </dgm:pt>
    <dgm:pt modelId="{3B42D220-4972-4F7E-B377-26FAAFB5DA8A}" type="sibTrans" cxnId="{938C7177-C02A-44ED-87D0-8D878D2C2687}">
      <dgm:prSet/>
      <dgm:spPr/>
      <dgm:t>
        <a:bodyPr/>
        <a:lstStyle/>
        <a:p>
          <a:endParaRPr lang="en-US"/>
        </a:p>
      </dgm:t>
    </dgm:pt>
    <dgm:pt modelId="{7EA99D82-159C-417B-ADDB-53F67CAD7D9E}">
      <dgm:prSet/>
      <dgm:spPr/>
      <dgm:t>
        <a:bodyPr/>
        <a:lstStyle/>
        <a:p>
          <a:r>
            <a:rPr lang="en-US"/>
            <a:t>Say “no” to reasonable requests (Assertiveness)</a:t>
          </a:r>
        </a:p>
      </dgm:t>
    </dgm:pt>
    <dgm:pt modelId="{0AA12A88-A284-4880-B059-98AA8D467F2A}" type="parTrans" cxnId="{55E20A0D-6017-4CDC-9DEB-2F316633BC3E}">
      <dgm:prSet/>
      <dgm:spPr/>
      <dgm:t>
        <a:bodyPr/>
        <a:lstStyle/>
        <a:p>
          <a:endParaRPr lang="en-US"/>
        </a:p>
      </dgm:t>
    </dgm:pt>
    <dgm:pt modelId="{25EC41DD-983A-4BB7-A253-A34E109E1377}" type="sibTrans" cxnId="{55E20A0D-6017-4CDC-9DEB-2F316633BC3E}">
      <dgm:prSet/>
      <dgm:spPr/>
      <dgm:t>
        <a:bodyPr/>
        <a:lstStyle/>
        <a:p>
          <a:endParaRPr lang="en-US"/>
        </a:p>
      </dgm:t>
    </dgm:pt>
    <dgm:pt modelId="{07B6D489-FFA6-4A63-8892-2ADE197A3DD6}">
      <dgm:prSet/>
      <dgm:spPr/>
      <dgm:t>
        <a:bodyPr/>
        <a:lstStyle/>
        <a:p>
          <a:r>
            <a:rPr lang="en-US"/>
            <a:t>Avoid multitasking</a:t>
          </a:r>
        </a:p>
      </dgm:t>
    </dgm:pt>
    <dgm:pt modelId="{BE5A8127-DABD-4100-B406-85BC05AF230A}" type="parTrans" cxnId="{CE21D786-1A00-425F-93FF-EC8683B17053}">
      <dgm:prSet/>
      <dgm:spPr/>
      <dgm:t>
        <a:bodyPr/>
        <a:lstStyle/>
        <a:p>
          <a:endParaRPr lang="en-US"/>
        </a:p>
      </dgm:t>
    </dgm:pt>
    <dgm:pt modelId="{EA0146C4-C2D3-42E3-9F01-0D285B437725}" type="sibTrans" cxnId="{CE21D786-1A00-425F-93FF-EC8683B17053}">
      <dgm:prSet/>
      <dgm:spPr/>
      <dgm:t>
        <a:bodyPr/>
        <a:lstStyle/>
        <a:p>
          <a:endParaRPr lang="en-US"/>
        </a:p>
      </dgm:t>
    </dgm:pt>
    <dgm:pt modelId="{09D230D7-9774-4EFF-88E9-16091F3A52B2}">
      <dgm:prSet/>
      <dgm:spPr/>
      <dgm:t>
        <a:bodyPr/>
        <a:lstStyle/>
        <a:p>
          <a:r>
            <a:rPr lang="en-US"/>
            <a:t>Respect your downtime</a:t>
          </a:r>
        </a:p>
      </dgm:t>
    </dgm:pt>
    <dgm:pt modelId="{6947B0E6-5303-4FD4-BD1C-78B371F531E9}" type="parTrans" cxnId="{62953813-F3A3-45CA-8F36-B75006EF5AC5}">
      <dgm:prSet/>
      <dgm:spPr/>
      <dgm:t>
        <a:bodyPr/>
        <a:lstStyle/>
        <a:p>
          <a:endParaRPr lang="en-US"/>
        </a:p>
      </dgm:t>
    </dgm:pt>
    <dgm:pt modelId="{06E0AA34-C5DD-4669-80E4-54CA6FA3623C}" type="sibTrans" cxnId="{62953813-F3A3-45CA-8F36-B75006EF5AC5}">
      <dgm:prSet/>
      <dgm:spPr/>
      <dgm:t>
        <a:bodyPr/>
        <a:lstStyle/>
        <a:p>
          <a:endParaRPr lang="en-US"/>
        </a:p>
      </dgm:t>
    </dgm:pt>
    <dgm:pt modelId="{01EF1795-0B44-4AC0-BB9D-BAF99CBCC526}">
      <dgm:prSet/>
      <dgm:spPr/>
      <dgm:t>
        <a:bodyPr/>
        <a:lstStyle/>
        <a:p>
          <a:r>
            <a:rPr lang="en-US"/>
            <a:t>Maintain community</a:t>
          </a:r>
        </a:p>
      </dgm:t>
    </dgm:pt>
    <dgm:pt modelId="{A904F9AE-FF7C-4633-A0AF-AFEDF6A3F3D9}" type="parTrans" cxnId="{D9EE35EA-54BF-44EE-B2F4-5933B80ACA62}">
      <dgm:prSet/>
      <dgm:spPr/>
      <dgm:t>
        <a:bodyPr/>
        <a:lstStyle/>
        <a:p>
          <a:endParaRPr lang="en-US"/>
        </a:p>
      </dgm:t>
    </dgm:pt>
    <dgm:pt modelId="{3C02F9D5-3C04-4DCF-B781-9A84571E42BD}" type="sibTrans" cxnId="{D9EE35EA-54BF-44EE-B2F4-5933B80ACA62}">
      <dgm:prSet/>
      <dgm:spPr/>
      <dgm:t>
        <a:bodyPr/>
        <a:lstStyle/>
        <a:p>
          <a:endParaRPr lang="en-US"/>
        </a:p>
      </dgm:t>
    </dgm:pt>
    <dgm:pt modelId="{255917B9-0C11-4CEE-9056-775FA684802F}">
      <dgm:prSet/>
      <dgm:spPr/>
      <dgm:t>
        <a:bodyPr/>
        <a:lstStyle/>
        <a:p>
          <a:r>
            <a:rPr lang="en-US"/>
            <a:t>Identify your values</a:t>
          </a:r>
        </a:p>
      </dgm:t>
    </dgm:pt>
    <dgm:pt modelId="{49A508F6-0BB2-418C-AF61-7ED5DAABC1D5}" type="parTrans" cxnId="{106BC8CC-9E30-45A4-9F3A-2FFACE534E26}">
      <dgm:prSet/>
      <dgm:spPr/>
      <dgm:t>
        <a:bodyPr/>
        <a:lstStyle/>
        <a:p>
          <a:endParaRPr lang="en-US"/>
        </a:p>
      </dgm:t>
    </dgm:pt>
    <dgm:pt modelId="{56CA60B6-9DF7-467C-BA20-1BBBD81320F5}" type="sibTrans" cxnId="{106BC8CC-9E30-45A4-9F3A-2FFACE534E26}">
      <dgm:prSet/>
      <dgm:spPr/>
      <dgm:t>
        <a:bodyPr/>
        <a:lstStyle/>
        <a:p>
          <a:endParaRPr lang="en-US"/>
        </a:p>
      </dgm:t>
    </dgm:pt>
    <dgm:pt modelId="{16957381-A8BB-4A1A-AC10-A29067FB2001}" type="pres">
      <dgm:prSet presAssocID="{B24268EF-2A13-47B8-9686-427148CD45CF}" presName="root" presStyleCnt="0">
        <dgm:presLayoutVars>
          <dgm:dir/>
          <dgm:resizeHandles val="exact"/>
        </dgm:presLayoutVars>
      </dgm:prSet>
      <dgm:spPr/>
    </dgm:pt>
    <dgm:pt modelId="{419A0409-182C-4744-AB40-0512D8628899}" type="pres">
      <dgm:prSet presAssocID="{E34A0265-29D5-4F4B-AB3A-31E913D32E3F}" presName="compNode" presStyleCnt="0"/>
      <dgm:spPr/>
    </dgm:pt>
    <dgm:pt modelId="{823EC528-4DD0-41BC-8B2B-A9229CE84579}" type="pres">
      <dgm:prSet presAssocID="{E34A0265-29D5-4F4B-AB3A-31E913D32E3F}" presName="bgRect" presStyleLbl="bgShp" presStyleIdx="0" presStyleCnt="7"/>
      <dgm:spPr/>
    </dgm:pt>
    <dgm:pt modelId="{7A35F1F4-4014-42E8-AE3D-A6B2161DB998}" type="pres">
      <dgm:prSet presAssocID="{E34A0265-29D5-4F4B-AB3A-31E913D32E3F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4A355BD-2CCA-4871-9069-EB852D248C74}" type="pres">
      <dgm:prSet presAssocID="{E34A0265-29D5-4F4B-AB3A-31E913D32E3F}" presName="spaceRect" presStyleCnt="0"/>
      <dgm:spPr/>
    </dgm:pt>
    <dgm:pt modelId="{72ACD32A-7103-4B0C-BB0C-B30513326A6A}" type="pres">
      <dgm:prSet presAssocID="{E34A0265-29D5-4F4B-AB3A-31E913D32E3F}" presName="parTx" presStyleLbl="revTx" presStyleIdx="0" presStyleCnt="7">
        <dgm:presLayoutVars>
          <dgm:chMax val="0"/>
          <dgm:chPref val="0"/>
        </dgm:presLayoutVars>
      </dgm:prSet>
      <dgm:spPr/>
    </dgm:pt>
    <dgm:pt modelId="{F5E816F0-E08A-4790-94B7-1CFD1CC8D271}" type="pres">
      <dgm:prSet presAssocID="{6B807B3C-C2B5-44C6-925E-558EF9115FB4}" presName="sibTrans" presStyleCnt="0"/>
      <dgm:spPr/>
    </dgm:pt>
    <dgm:pt modelId="{0C1E7757-9BC4-4DF0-A8AA-C06E467263F4}" type="pres">
      <dgm:prSet presAssocID="{C03BF225-5FBC-4167-BCAF-1BE8B53D49E3}" presName="compNode" presStyleCnt="0"/>
      <dgm:spPr/>
    </dgm:pt>
    <dgm:pt modelId="{EF0A7E6C-8661-43CF-B8E8-6AC5B08961AD}" type="pres">
      <dgm:prSet presAssocID="{C03BF225-5FBC-4167-BCAF-1BE8B53D49E3}" presName="bgRect" presStyleLbl="bgShp" presStyleIdx="1" presStyleCnt="7"/>
      <dgm:spPr/>
    </dgm:pt>
    <dgm:pt modelId="{3F0CA434-8E7A-4014-880E-2965087162C6}" type="pres">
      <dgm:prSet presAssocID="{C03BF225-5FBC-4167-BCAF-1BE8B53D49E3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355C2F01-6E4C-40FC-BAA2-B6FFC18DA5D4}" type="pres">
      <dgm:prSet presAssocID="{C03BF225-5FBC-4167-BCAF-1BE8B53D49E3}" presName="spaceRect" presStyleCnt="0"/>
      <dgm:spPr/>
    </dgm:pt>
    <dgm:pt modelId="{6FA71452-FF73-460B-9C82-FC8FA9CA6927}" type="pres">
      <dgm:prSet presAssocID="{C03BF225-5FBC-4167-BCAF-1BE8B53D49E3}" presName="parTx" presStyleLbl="revTx" presStyleIdx="1" presStyleCnt="7">
        <dgm:presLayoutVars>
          <dgm:chMax val="0"/>
          <dgm:chPref val="0"/>
        </dgm:presLayoutVars>
      </dgm:prSet>
      <dgm:spPr/>
    </dgm:pt>
    <dgm:pt modelId="{DF2AA4B0-A8D6-4A9F-853A-6A3B52ED1C45}" type="pres">
      <dgm:prSet presAssocID="{3B42D220-4972-4F7E-B377-26FAAFB5DA8A}" presName="sibTrans" presStyleCnt="0"/>
      <dgm:spPr/>
    </dgm:pt>
    <dgm:pt modelId="{C5E92713-0013-4CCF-9B43-AA2D7EB44356}" type="pres">
      <dgm:prSet presAssocID="{7EA99D82-159C-417B-ADDB-53F67CAD7D9E}" presName="compNode" presStyleCnt="0"/>
      <dgm:spPr/>
    </dgm:pt>
    <dgm:pt modelId="{E033DE75-3C5C-4ECF-93E5-7A0C4C8C9A99}" type="pres">
      <dgm:prSet presAssocID="{7EA99D82-159C-417B-ADDB-53F67CAD7D9E}" presName="bgRect" presStyleLbl="bgShp" presStyleIdx="2" presStyleCnt="7"/>
      <dgm:spPr/>
    </dgm:pt>
    <dgm:pt modelId="{0FDE7121-885D-4DB3-8653-62DAE4776AE6}" type="pres">
      <dgm:prSet presAssocID="{7EA99D82-159C-417B-ADDB-53F67CAD7D9E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B9988AFA-976B-4E35-AF8F-F9CBDC38DF88}" type="pres">
      <dgm:prSet presAssocID="{7EA99D82-159C-417B-ADDB-53F67CAD7D9E}" presName="spaceRect" presStyleCnt="0"/>
      <dgm:spPr/>
    </dgm:pt>
    <dgm:pt modelId="{92E937D3-56DB-4877-B2CE-E1D99A14725A}" type="pres">
      <dgm:prSet presAssocID="{7EA99D82-159C-417B-ADDB-53F67CAD7D9E}" presName="parTx" presStyleLbl="revTx" presStyleIdx="2" presStyleCnt="7">
        <dgm:presLayoutVars>
          <dgm:chMax val="0"/>
          <dgm:chPref val="0"/>
        </dgm:presLayoutVars>
      </dgm:prSet>
      <dgm:spPr/>
    </dgm:pt>
    <dgm:pt modelId="{7E003E77-A0A6-4F43-9A90-0C2ABC57E88A}" type="pres">
      <dgm:prSet presAssocID="{25EC41DD-983A-4BB7-A253-A34E109E1377}" presName="sibTrans" presStyleCnt="0"/>
      <dgm:spPr/>
    </dgm:pt>
    <dgm:pt modelId="{304289D1-D955-40A5-A215-889905FF32B2}" type="pres">
      <dgm:prSet presAssocID="{07B6D489-FFA6-4A63-8892-2ADE197A3DD6}" presName="compNode" presStyleCnt="0"/>
      <dgm:spPr/>
    </dgm:pt>
    <dgm:pt modelId="{BC726A18-AE4B-4077-A830-5E26179B8A7E}" type="pres">
      <dgm:prSet presAssocID="{07B6D489-FFA6-4A63-8892-2ADE197A3DD6}" presName="bgRect" presStyleLbl="bgShp" presStyleIdx="3" presStyleCnt="7"/>
      <dgm:spPr/>
    </dgm:pt>
    <dgm:pt modelId="{14F36D96-903C-48B6-AD49-5B876BCBFD1D}" type="pres">
      <dgm:prSet presAssocID="{07B6D489-FFA6-4A63-8892-2ADE197A3DD6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7EDE994E-C653-4901-8D6D-4C25826AF0FB}" type="pres">
      <dgm:prSet presAssocID="{07B6D489-FFA6-4A63-8892-2ADE197A3DD6}" presName="spaceRect" presStyleCnt="0"/>
      <dgm:spPr/>
    </dgm:pt>
    <dgm:pt modelId="{E48AFA60-9759-4503-9943-152E8191A64B}" type="pres">
      <dgm:prSet presAssocID="{07B6D489-FFA6-4A63-8892-2ADE197A3DD6}" presName="parTx" presStyleLbl="revTx" presStyleIdx="3" presStyleCnt="7">
        <dgm:presLayoutVars>
          <dgm:chMax val="0"/>
          <dgm:chPref val="0"/>
        </dgm:presLayoutVars>
      </dgm:prSet>
      <dgm:spPr/>
    </dgm:pt>
    <dgm:pt modelId="{CF8F2251-80F2-432B-B2AA-9C546649A15D}" type="pres">
      <dgm:prSet presAssocID="{EA0146C4-C2D3-42E3-9F01-0D285B437725}" presName="sibTrans" presStyleCnt="0"/>
      <dgm:spPr/>
    </dgm:pt>
    <dgm:pt modelId="{F4DACB69-1855-4A4C-8A32-2E66B66562E9}" type="pres">
      <dgm:prSet presAssocID="{09D230D7-9774-4EFF-88E9-16091F3A52B2}" presName="compNode" presStyleCnt="0"/>
      <dgm:spPr/>
    </dgm:pt>
    <dgm:pt modelId="{C90491EB-23F4-4E9D-AC8F-DB334D60507D}" type="pres">
      <dgm:prSet presAssocID="{09D230D7-9774-4EFF-88E9-16091F3A52B2}" presName="bgRect" presStyleLbl="bgShp" presStyleIdx="4" presStyleCnt="7"/>
      <dgm:spPr/>
    </dgm:pt>
    <dgm:pt modelId="{5DF5A684-679B-4F3A-89B1-E3B6551900D4}" type="pres">
      <dgm:prSet presAssocID="{09D230D7-9774-4EFF-88E9-16091F3A52B2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E1A9DE29-5EF7-4834-A7FA-59176529C283}" type="pres">
      <dgm:prSet presAssocID="{09D230D7-9774-4EFF-88E9-16091F3A52B2}" presName="spaceRect" presStyleCnt="0"/>
      <dgm:spPr/>
    </dgm:pt>
    <dgm:pt modelId="{2E055DD6-BB23-418C-ADC2-0BEA735D5CBC}" type="pres">
      <dgm:prSet presAssocID="{09D230D7-9774-4EFF-88E9-16091F3A52B2}" presName="parTx" presStyleLbl="revTx" presStyleIdx="4" presStyleCnt="7">
        <dgm:presLayoutVars>
          <dgm:chMax val="0"/>
          <dgm:chPref val="0"/>
        </dgm:presLayoutVars>
      </dgm:prSet>
      <dgm:spPr/>
    </dgm:pt>
    <dgm:pt modelId="{B135F841-0032-4CF2-A8AE-2E9CC316081C}" type="pres">
      <dgm:prSet presAssocID="{06E0AA34-C5DD-4669-80E4-54CA6FA3623C}" presName="sibTrans" presStyleCnt="0"/>
      <dgm:spPr/>
    </dgm:pt>
    <dgm:pt modelId="{B59B7803-49FE-40EA-919D-9628E825008A}" type="pres">
      <dgm:prSet presAssocID="{01EF1795-0B44-4AC0-BB9D-BAF99CBCC526}" presName="compNode" presStyleCnt="0"/>
      <dgm:spPr/>
    </dgm:pt>
    <dgm:pt modelId="{B87539EE-6E7B-4274-9FD4-0234DA5894A6}" type="pres">
      <dgm:prSet presAssocID="{01EF1795-0B44-4AC0-BB9D-BAF99CBCC526}" presName="bgRect" presStyleLbl="bgShp" presStyleIdx="5" presStyleCnt="7"/>
      <dgm:spPr/>
    </dgm:pt>
    <dgm:pt modelId="{CC9882C3-2341-4DB5-B0D9-AE6BF5ACC2CD}" type="pres">
      <dgm:prSet presAssocID="{01EF1795-0B44-4AC0-BB9D-BAF99CBCC526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79734940-D891-4B6F-808A-EE2501EA5B93}" type="pres">
      <dgm:prSet presAssocID="{01EF1795-0B44-4AC0-BB9D-BAF99CBCC526}" presName="spaceRect" presStyleCnt="0"/>
      <dgm:spPr/>
    </dgm:pt>
    <dgm:pt modelId="{922B0E66-070F-4837-AF22-04E18C799666}" type="pres">
      <dgm:prSet presAssocID="{01EF1795-0B44-4AC0-BB9D-BAF99CBCC526}" presName="parTx" presStyleLbl="revTx" presStyleIdx="5" presStyleCnt="7">
        <dgm:presLayoutVars>
          <dgm:chMax val="0"/>
          <dgm:chPref val="0"/>
        </dgm:presLayoutVars>
      </dgm:prSet>
      <dgm:spPr/>
    </dgm:pt>
    <dgm:pt modelId="{0CD42FD3-BF73-41B6-BD09-75CD9B35216D}" type="pres">
      <dgm:prSet presAssocID="{3C02F9D5-3C04-4DCF-B781-9A84571E42BD}" presName="sibTrans" presStyleCnt="0"/>
      <dgm:spPr/>
    </dgm:pt>
    <dgm:pt modelId="{A295B8D4-F44D-46FC-A4ED-31A5AC42ACAE}" type="pres">
      <dgm:prSet presAssocID="{255917B9-0C11-4CEE-9056-775FA684802F}" presName="compNode" presStyleCnt="0"/>
      <dgm:spPr/>
    </dgm:pt>
    <dgm:pt modelId="{79CDC60C-2E02-4A5B-8509-74B62F4B59BF}" type="pres">
      <dgm:prSet presAssocID="{255917B9-0C11-4CEE-9056-775FA684802F}" presName="bgRect" presStyleLbl="bgShp" presStyleIdx="6" presStyleCnt="7"/>
      <dgm:spPr/>
    </dgm:pt>
    <dgm:pt modelId="{963F9740-DC5A-4652-9D7A-30B57863B52E}" type="pres">
      <dgm:prSet presAssocID="{255917B9-0C11-4CEE-9056-775FA684802F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C57396C-1D3F-4A42-B84A-3029287E43C3}" type="pres">
      <dgm:prSet presAssocID="{255917B9-0C11-4CEE-9056-775FA684802F}" presName="spaceRect" presStyleCnt="0"/>
      <dgm:spPr/>
    </dgm:pt>
    <dgm:pt modelId="{1AABA34C-F541-48CB-999A-7637C4328BEF}" type="pres">
      <dgm:prSet presAssocID="{255917B9-0C11-4CEE-9056-775FA684802F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55E20A0D-6017-4CDC-9DEB-2F316633BC3E}" srcId="{B24268EF-2A13-47B8-9686-427148CD45CF}" destId="{7EA99D82-159C-417B-ADDB-53F67CAD7D9E}" srcOrd="2" destOrd="0" parTransId="{0AA12A88-A284-4880-B059-98AA8D467F2A}" sibTransId="{25EC41DD-983A-4BB7-A253-A34E109E1377}"/>
    <dgm:cxn modelId="{2B86E310-27B9-4AB4-B938-37305FACDF71}" type="presOf" srcId="{01EF1795-0B44-4AC0-BB9D-BAF99CBCC526}" destId="{922B0E66-070F-4837-AF22-04E18C799666}" srcOrd="0" destOrd="0" presId="urn:microsoft.com/office/officeart/2018/2/layout/IconVerticalSolidList"/>
    <dgm:cxn modelId="{62953813-F3A3-45CA-8F36-B75006EF5AC5}" srcId="{B24268EF-2A13-47B8-9686-427148CD45CF}" destId="{09D230D7-9774-4EFF-88E9-16091F3A52B2}" srcOrd="4" destOrd="0" parTransId="{6947B0E6-5303-4FD4-BD1C-78B371F531E9}" sibTransId="{06E0AA34-C5DD-4669-80E4-54CA6FA3623C}"/>
    <dgm:cxn modelId="{6AA50917-DFE5-446B-8BB5-8C16CC4852C9}" type="presOf" srcId="{B24268EF-2A13-47B8-9686-427148CD45CF}" destId="{16957381-A8BB-4A1A-AC10-A29067FB2001}" srcOrd="0" destOrd="0" presId="urn:microsoft.com/office/officeart/2018/2/layout/IconVerticalSolidList"/>
    <dgm:cxn modelId="{4DD58B1B-6E9B-4419-A9F4-DE8EFAAD13ED}" srcId="{B24268EF-2A13-47B8-9686-427148CD45CF}" destId="{E34A0265-29D5-4F4B-AB3A-31E913D32E3F}" srcOrd="0" destOrd="0" parTransId="{DD49EFC4-74F0-4DBA-9B46-D758EC188D3F}" sibTransId="{6B807B3C-C2B5-44C6-925E-558EF9115FB4}"/>
    <dgm:cxn modelId="{9C6DD522-B742-445B-BA1D-E26054230EE5}" type="presOf" srcId="{E34A0265-29D5-4F4B-AB3A-31E913D32E3F}" destId="{72ACD32A-7103-4B0C-BB0C-B30513326A6A}" srcOrd="0" destOrd="0" presId="urn:microsoft.com/office/officeart/2018/2/layout/IconVerticalSolidList"/>
    <dgm:cxn modelId="{0C8B114C-2020-4AA1-BA93-CE55F658667C}" type="presOf" srcId="{255917B9-0C11-4CEE-9056-775FA684802F}" destId="{1AABA34C-F541-48CB-999A-7637C4328BEF}" srcOrd="0" destOrd="0" presId="urn:microsoft.com/office/officeart/2018/2/layout/IconVerticalSolidList"/>
    <dgm:cxn modelId="{938C7177-C02A-44ED-87D0-8D878D2C2687}" srcId="{B24268EF-2A13-47B8-9686-427148CD45CF}" destId="{C03BF225-5FBC-4167-BCAF-1BE8B53D49E3}" srcOrd="1" destOrd="0" parTransId="{494DC05C-1E74-4A85-822E-CF8698183F8E}" sibTransId="{3B42D220-4972-4F7E-B377-26FAAFB5DA8A}"/>
    <dgm:cxn modelId="{13705557-B2FD-4AAC-B8AC-5F2963BEE844}" type="presOf" srcId="{C03BF225-5FBC-4167-BCAF-1BE8B53D49E3}" destId="{6FA71452-FF73-460B-9C82-FC8FA9CA6927}" srcOrd="0" destOrd="0" presId="urn:microsoft.com/office/officeart/2018/2/layout/IconVerticalSolidList"/>
    <dgm:cxn modelId="{45D57E7F-5710-45B9-8DC5-462FD247A322}" type="presOf" srcId="{7EA99D82-159C-417B-ADDB-53F67CAD7D9E}" destId="{92E937D3-56DB-4877-B2CE-E1D99A14725A}" srcOrd="0" destOrd="0" presId="urn:microsoft.com/office/officeart/2018/2/layout/IconVerticalSolidList"/>
    <dgm:cxn modelId="{CE21D786-1A00-425F-93FF-EC8683B17053}" srcId="{B24268EF-2A13-47B8-9686-427148CD45CF}" destId="{07B6D489-FFA6-4A63-8892-2ADE197A3DD6}" srcOrd="3" destOrd="0" parTransId="{BE5A8127-DABD-4100-B406-85BC05AF230A}" sibTransId="{EA0146C4-C2D3-42E3-9F01-0D285B437725}"/>
    <dgm:cxn modelId="{496CD0A4-D1EC-4D2F-B0EC-69C32C51EAEA}" type="presOf" srcId="{07B6D489-FFA6-4A63-8892-2ADE197A3DD6}" destId="{E48AFA60-9759-4503-9943-152E8191A64B}" srcOrd="0" destOrd="0" presId="urn:microsoft.com/office/officeart/2018/2/layout/IconVerticalSolidList"/>
    <dgm:cxn modelId="{106BC8CC-9E30-45A4-9F3A-2FFACE534E26}" srcId="{B24268EF-2A13-47B8-9686-427148CD45CF}" destId="{255917B9-0C11-4CEE-9056-775FA684802F}" srcOrd="6" destOrd="0" parTransId="{49A508F6-0BB2-418C-AF61-7ED5DAABC1D5}" sibTransId="{56CA60B6-9DF7-467C-BA20-1BBBD81320F5}"/>
    <dgm:cxn modelId="{866FD5D3-761A-478B-9EBB-B28D75E8AACA}" type="presOf" srcId="{09D230D7-9774-4EFF-88E9-16091F3A52B2}" destId="{2E055DD6-BB23-418C-ADC2-0BEA735D5CBC}" srcOrd="0" destOrd="0" presId="urn:microsoft.com/office/officeart/2018/2/layout/IconVerticalSolidList"/>
    <dgm:cxn modelId="{D9EE35EA-54BF-44EE-B2F4-5933B80ACA62}" srcId="{B24268EF-2A13-47B8-9686-427148CD45CF}" destId="{01EF1795-0B44-4AC0-BB9D-BAF99CBCC526}" srcOrd="5" destOrd="0" parTransId="{A904F9AE-FF7C-4633-A0AF-AFEDF6A3F3D9}" sibTransId="{3C02F9D5-3C04-4DCF-B781-9A84571E42BD}"/>
    <dgm:cxn modelId="{9CC133A0-BF82-44A9-9C96-E178858BFF63}" type="presParOf" srcId="{16957381-A8BB-4A1A-AC10-A29067FB2001}" destId="{419A0409-182C-4744-AB40-0512D8628899}" srcOrd="0" destOrd="0" presId="urn:microsoft.com/office/officeart/2018/2/layout/IconVerticalSolidList"/>
    <dgm:cxn modelId="{2D6AB74A-BC7F-4ADD-A284-32884AC76769}" type="presParOf" srcId="{419A0409-182C-4744-AB40-0512D8628899}" destId="{823EC528-4DD0-41BC-8B2B-A9229CE84579}" srcOrd="0" destOrd="0" presId="urn:microsoft.com/office/officeart/2018/2/layout/IconVerticalSolidList"/>
    <dgm:cxn modelId="{8A422F80-7301-4F96-9C59-55B05DF19C53}" type="presParOf" srcId="{419A0409-182C-4744-AB40-0512D8628899}" destId="{7A35F1F4-4014-42E8-AE3D-A6B2161DB998}" srcOrd="1" destOrd="0" presId="urn:microsoft.com/office/officeart/2018/2/layout/IconVerticalSolidList"/>
    <dgm:cxn modelId="{336E0F66-A26A-45F4-9B81-DE3BE875E97C}" type="presParOf" srcId="{419A0409-182C-4744-AB40-0512D8628899}" destId="{54A355BD-2CCA-4871-9069-EB852D248C74}" srcOrd="2" destOrd="0" presId="urn:microsoft.com/office/officeart/2018/2/layout/IconVerticalSolidList"/>
    <dgm:cxn modelId="{E7DF4146-EB45-4DB8-8D80-63E56F406AE0}" type="presParOf" srcId="{419A0409-182C-4744-AB40-0512D8628899}" destId="{72ACD32A-7103-4B0C-BB0C-B30513326A6A}" srcOrd="3" destOrd="0" presId="urn:microsoft.com/office/officeart/2018/2/layout/IconVerticalSolidList"/>
    <dgm:cxn modelId="{E0EFE0FB-9046-4372-91CB-F5170769092D}" type="presParOf" srcId="{16957381-A8BB-4A1A-AC10-A29067FB2001}" destId="{F5E816F0-E08A-4790-94B7-1CFD1CC8D271}" srcOrd="1" destOrd="0" presId="urn:microsoft.com/office/officeart/2018/2/layout/IconVerticalSolidList"/>
    <dgm:cxn modelId="{CECFD705-1A3A-4CD5-B14D-6B0BC1D50AE4}" type="presParOf" srcId="{16957381-A8BB-4A1A-AC10-A29067FB2001}" destId="{0C1E7757-9BC4-4DF0-A8AA-C06E467263F4}" srcOrd="2" destOrd="0" presId="urn:microsoft.com/office/officeart/2018/2/layout/IconVerticalSolidList"/>
    <dgm:cxn modelId="{95567DC6-6636-4FE4-9725-5E197B146018}" type="presParOf" srcId="{0C1E7757-9BC4-4DF0-A8AA-C06E467263F4}" destId="{EF0A7E6C-8661-43CF-B8E8-6AC5B08961AD}" srcOrd="0" destOrd="0" presId="urn:microsoft.com/office/officeart/2018/2/layout/IconVerticalSolidList"/>
    <dgm:cxn modelId="{1D38622D-BF05-4B6C-9BD5-FF7EC0F52EA5}" type="presParOf" srcId="{0C1E7757-9BC4-4DF0-A8AA-C06E467263F4}" destId="{3F0CA434-8E7A-4014-880E-2965087162C6}" srcOrd="1" destOrd="0" presId="urn:microsoft.com/office/officeart/2018/2/layout/IconVerticalSolidList"/>
    <dgm:cxn modelId="{9A9BD563-B47B-45EE-8A32-2E9500F0A01B}" type="presParOf" srcId="{0C1E7757-9BC4-4DF0-A8AA-C06E467263F4}" destId="{355C2F01-6E4C-40FC-BAA2-B6FFC18DA5D4}" srcOrd="2" destOrd="0" presId="urn:microsoft.com/office/officeart/2018/2/layout/IconVerticalSolidList"/>
    <dgm:cxn modelId="{C20E0D45-A206-4950-8DF8-F6F2B19EDE40}" type="presParOf" srcId="{0C1E7757-9BC4-4DF0-A8AA-C06E467263F4}" destId="{6FA71452-FF73-460B-9C82-FC8FA9CA6927}" srcOrd="3" destOrd="0" presId="urn:microsoft.com/office/officeart/2018/2/layout/IconVerticalSolidList"/>
    <dgm:cxn modelId="{4651D200-885C-45A7-8EE4-BC7E40A752CF}" type="presParOf" srcId="{16957381-A8BB-4A1A-AC10-A29067FB2001}" destId="{DF2AA4B0-A8D6-4A9F-853A-6A3B52ED1C45}" srcOrd="3" destOrd="0" presId="urn:microsoft.com/office/officeart/2018/2/layout/IconVerticalSolidList"/>
    <dgm:cxn modelId="{D1177BC7-4043-4544-A94B-02A15D12E559}" type="presParOf" srcId="{16957381-A8BB-4A1A-AC10-A29067FB2001}" destId="{C5E92713-0013-4CCF-9B43-AA2D7EB44356}" srcOrd="4" destOrd="0" presId="urn:microsoft.com/office/officeart/2018/2/layout/IconVerticalSolidList"/>
    <dgm:cxn modelId="{A189066A-C16F-4CE0-8274-FF717A2A705C}" type="presParOf" srcId="{C5E92713-0013-4CCF-9B43-AA2D7EB44356}" destId="{E033DE75-3C5C-4ECF-93E5-7A0C4C8C9A99}" srcOrd="0" destOrd="0" presId="urn:microsoft.com/office/officeart/2018/2/layout/IconVerticalSolidList"/>
    <dgm:cxn modelId="{A18F9569-0917-40E0-9226-186FAC6698FA}" type="presParOf" srcId="{C5E92713-0013-4CCF-9B43-AA2D7EB44356}" destId="{0FDE7121-885D-4DB3-8653-62DAE4776AE6}" srcOrd="1" destOrd="0" presId="urn:microsoft.com/office/officeart/2018/2/layout/IconVerticalSolidList"/>
    <dgm:cxn modelId="{52609D7C-BEEC-497D-B6F3-505B800AF0B3}" type="presParOf" srcId="{C5E92713-0013-4CCF-9B43-AA2D7EB44356}" destId="{B9988AFA-976B-4E35-AF8F-F9CBDC38DF88}" srcOrd="2" destOrd="0" presId="urn:microsoft.com/office/officeart/2018/2/layout/IconVerticalSolidList"/>
    <dgm:cxn modelId="{5D4973AB-2A4E-425C-B305-8C3FAE94C734}" type="presParOf" srcId="{C5E92713-0013-4CCF-9B43-AA2D7EB44356}" destId="{92E937D3-56DB-4877-B2CE-E1D99A14725A}" srcOrd="3" destOrd="0" presId="urn:microsoft.com/office/officeart/2018/2/layout/IconVerticalSolidList"/>
    <dgm:cxn modelId="{C36F7832-865F-4DEF-BBD6-4F57E6AA65F0}" type="presParOf" srcId="{16957381-A8BB-4A1A-AC10-A29067FB2001}" destId="{7E003E77-A0A6-4F43-9A90-0C2ABC57E88A}" srcOrd="5" destOrd="0" presId="urn:microsoft.com/office/officeart/2018/2/layout/IconVerticalSolidList"/>
    <dgm:cxn modelId="{025110D9-4BDA-4363-98D8-950C8323135D}" type="presParOf" srcId="{16957381-A8BB-4A1A-AC10-A29067FB2001}" destId="{304289D1-D955-40A5-A215-889905FF32B2}" srcOrd="6" destOrd="0" presId="urn:microsoft.com/office/officeart/2018/2/layout/IconVerticalSolidList"/>
    <dgm:cxn modelId="{08A8BB32-7443-44EA-82EA-B3CD860BE402}" type="presParOf" srcId="{304289D1-D955-40A5-A215-889905FF32B2}" destId="{BC726A18-AE4B-4077-A830-5E26179B8A7E}" srcOrd="0" destOrd="0" presId="urn:microsoft.com/office/officeart/2018/2/layout/IconVerticalSolidList"/>
    <dgm:cxn modelId="{A91AE9CA-7DCF-475C-820E-66AAEF72E2EF}" type="presParOf" srcId="{304289D1-D955-40A5-A215-889905FF32B2}" destId="{14F36D96-903C-48B6-AD49-5B876BCBFD1D}" srcOrd="1" destOrd="0" presId="urn:microsoft.com/office/officeart/2018/2/layout/IconVerticalSolidList"/>
    <dgm:cxn modelId="{740E3FFC-945E-4E7B-BD4C-D5EE7ADB0BB5}" type="presParOf" srcId="{304289D1-D955-40A5-A215-889905FF32B2}" destId="{7EDE994E-C653-4901-8D6D-4C25826AF0FB}" srcOrd="2" destOrd="0" presId="urn:microsoft.com/office/officeart/2018/2/layout/IconVerticalSolidList"/>
    <dgm:cxn modelId="{EBA73D0A-8591-4F5F-807A-E8D06698096C}" type="presParOf" srcId="{304289D1-D955-40A5-A215-889905FF32B2}" destId="{E48AFA60-9759-4503-9943-152E8191A64B}" srcOrd="3" destOrd="0" presId="urn:microsoft.com/office/officeart/2018/2/layout/IconVerticalSolidList"/>
    <dgm:cxn modelId="{021890F3-9A2B-4A67-9625-298227E6856A}" type="presParOf" srcId="{16957381-A8BB-4A1A-AC10-A29067FB2001}" destId="{CF8F2251-80F2-432B-B2AA-9C546649A15D}" srcOrd="7" destOrd="0" presId="urn:microsoft.com/office/officeart/2018/2/layout/IconVerticalSolidList"/>
    <dgm:cxn modelId="{B32885A6-503C-493F-9FC0-260712DBF9AA}" type="presParOf" srcId="{16957381-A8BB-4A1A-AC10-A29067FB2001}" destId="{F4DACB69-1855-4A4C-8A32-2E66B66562E9}" srcOrd="8" destOrd="0" presId="urn:microsoft.com/office/officeart/2018/2/layout/IconVerticalSolidList"/>
    <dgm:cxn modelId="{274932E2-8963-4A42-B4D2-FA4AD2752D24}" type="presParOf" srcId="{F4DACB69-1855-4A4C-8A32-2E66B66562E9}" destId="{C90491EB-23F4-4E9D-AC8F-DB334D60507D}" srcOrd="0" destOrd="0" presId="urn:microsoft.com/office/officeart/2018/2/layout/IconVerticalSolidList"/>
    <dgm:cxn modelId="{0DF148E5-750A-4CD1-989D-A2EF941B3784}" type="presParOf" srcId="{F4DACB69-1855-4A4C-8A32-2E66B66562E9}" destId="{5DF5A684-679B-4F3A-89B1-E3B6551900D4}" srcOrd="1" destOrd="0" presId="urn:microsoft.com/office/officeart/2018/2/layout/IconVerticalSolidList"/>
    <dgm:cxn modelId="{00D3BE84-0A42-4F28-B14E-CBBE64A481EE}" type="presParOf" srcId="{F4DACB69-1855-4A4C-8A32-2E66B66562E9}" destId="{E1A9DE29-5EF7-4834-A7FA-59176529C283}" srcOrd="2" destOrd="0" presId="urn:microsoft.com/office/officeart/2018/2/layout/IconVerticalSolidList"/>
    <dgm:cxn modelId="{F13728C1-0D75-4D86-A527-8C9FC828921F}" type="presParOf" srcId="{F4DACB69-1855-4A4C-8A32-2E66B66562E9}" destId="{2E055DD6-BB23-418C-ADC2-0BEA735D5CBC}" srcOrd="3" destOrd="0" presId="urn:microsoft.com/office/officeart/2018/2/layout/IconVerticalSolidList"/>
    <dgm:cxn modelId="{DC632E8A-FFFE-469A-AA93-6F0FD99C35E3}" type="presParOf" srcId="{16957381-A8BB-4A1A-AC10-A29067FB2001}" destId="{B135F841-0032-4CF2-A8AE-2E9CC316081C}" srcOrd="9" destOrd="0" presId="urn:microsoft.com/office/officeart/2018/2/layout/IconVerticalSolidList"/>
    <dgm:cxn modelId="{36CF1F1F-83E9-4719-88F6-713C87AB6E00}" type="presParOf" srcId="{16957381-A8BB-4A1A-AC10-A29067FB2001}" destId="{B59B7803-49FE-40EA-919D-9628E825008A}" srcOrd="10" destOrd="0" presId="urn:microsoft.com/office/officeart/2018/2/layout/IconVerticalSolidList"/>
    <dgm:cxn modelId="{FE29D62D-A10F-4917-AAA5-95473103FF01}" type="presParOf" srcId="{B59B7803-49FE-40EA-919D-9628E825008A}" destId="{B87539EE-6E7B-4274-9FD4-0234DA5894A6}" srcOrd="0" destOrd="0" presId="urn:microsoft.com/office/officeart/2018/2/layout/IconVerticalSolidList"/>
    <dgm:cxn modelId="{C5C075C2-7659-4F74-83B9-40E0E9359E85}" type="presParOf" srcId="{B59B7803-49FE-40EA-919D-9628E825008A}" destId="{CC9882C3-2341-4DB5-B0D9-AE6BF5ACC2CD}" srcOrd="1" destOrd="0" presId="urn:microsoft.com/office/officeart/2018/2/layout/IconVerticalSolidList"/>
    <dgm:cxn modelId="{7F6E9A1E-AE9B-461C-A8A1-B3F8B66769AB}" type="presParOf" srcId="{B59B7803-49FE-40EA-919D-9628E825008A}" destId="{79734940-D891-4B6F-808A-EE2501EA5B93}" srcOrd="2" destOrd="0" presId="urn:microsoft.com/office/officeart/2018/2/layout/IconVerticalSolidList"/>
    <dgm:cxn modelId="{93DA9280-4882-44EA-8BF4-DCC95A295DAF}" type="presParOf" srcId="{B59B7803-49FE-40EA-919D-9628E825008A}" destId="{922B0E66-070F-4837-AF22-04E18C799666}" srcOrd="3" destOrd="0" presId="urn:microsoft.com/office/officeart/2018/2/layout/IconVerticalSolidList"/>
    <dgm:cxn modelId="{742A9889-B177-4B0B-A8AB-55AD0B5010EF}" type="presParOf" srcId="{16957381-A8BB-4A1A-AC10-A29067FB2001}" destId="{0CD42FD3-BF73-41B6-BD09-75CD9B35216D}" srcOrd="11" destOrd="0" presId="urn:microsoft.com/office/officeart/2018/2/layout/IconVerticalSolidList"/>
    <dgm:cxn modelId="{6C49C884-1F2B-496C-8EE6-185409212580}" type="presParOf" srcId="{16957381-A8BB-4A1A-AC10-A29067FB2001}" destId="{A295B8D4-F44D-46FC-A4ED-31A5AC42ACAE}" srcOrd="12" destOrd="0" presId="urn:microsoft.com/office/officeart/2018/2/layout/IconVerticalSolidList"/>
    <dgm:cxn modelId="{457559CE-7F66-475E-ABC0-E5B3453B17CE}" type="presParOf" srcId="{A295B8D4-F44D-46FC-A4ED-31A5AC42ACAE}" destId="{79CDC60C-2E02-4A5B-8509-74B62F4B59BF}" srcOrd="0" destOrd="0" presId="urn:microsoft.com/office/officeart/2018/2/layout/IconVerticalSolidList"/>
    <dgm:cxn modelId="{D26D6E94-EE98-40F9-A8A6-E7AF50427305}" type="presParOf" srcId="{A295B8D4-F44D-46FC-A4ED-31A5AC42ACAE}" destId="{963F9740-DC5A-4652-9D7A-30B57863B52E}" srcOrd="1" destOrd="0" presId="urn:microsoft.com/office/officeart/2018/2/layout/IconVerticalSolidList"/>
    <dgm:cxn modelId="{DD6C12D2-61AC-416C-BDB6-54339F284C4B}" type="presParOf" srcId="{A295B8D4-F44D-46FC-A4ED-31A5AC42ACAE}" destId="{1C57396C-1D3F-4A42-B84A-3029287E43C3}" srcOrd="2" destOrd="0" presId="urn:microsoft.com/office/officeart/2018/2/layout/IconVerticalSolidList"/>
    <dgm:cxn modelId="{2ED0F0D1-A54D-41D6-B416-362A8B70E29D}" type="presParOf" srcId="{A295B8D4-F44D-46FC-A4ED-31A5AC42ACAE}" destId="{1AABA34C-F541-48CB-999A-7637C4328BE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88DC19-59DB-4960-9830-1587928E370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07B8DBF2-72E6-44B1-B894-C25DD74137E6}">
      <dgm:prSet/>
      <dgm:spPr/>
      <dgm:t>
        <a:bodyPr/>
        <a:lstStyle/>
        <a:p>
          <a:pPr>
            <a:defRPr cap="all"/>
          </a:pPr>
          <a:r>
            <a:rPr lang="en-US" dirty="0"/>
            <a:t>Get more sleep</a:t>
          </a:r>
        </a:p>
      </dgm:t>
    </dgm:pt>
    <dgm:pt modelId="{209D8147-B633-4FFF-A2B2-87C250BDD44A}" type="parTrans" cxnId="{90018615-5A64-453D-8302-D35FC9E962C1}">
      <dgm:prSet/>
      <dgm:spPr/>
      <dgm:t>
        <a:bodyPr/>
        <a:lstStyle/>
        <a:p>
          <a:endParaRPr lang="en-US"/>
        </a:p>
      </dgm:t>
    </dgm:pt>
    <dgm:pt modelId="{72453BE5-03BE-48DD-B21F-EC0824CEE4EC}" type="sibTrans" cxnId="{90018615-5A64-453D-8302-D35FC9E962C1}">
      <dgm:prSet/>
      <dgm:spPr/>
      <dgm:t>
        <a:bodyPr/>
        <a:lstStyle/>
        <a:p>
          <a:endParaRPr lang="en-US"/>
        </a:p>
      </dgm:t>
    </dgm:pt>
    <dgm:pt modelId="{E94081C3-2614-4735-9880-1CFBEDCC4F68}">
      <dgm:prSet/>
      <dgm:spPr/>
      <dgm:t>
        <a:bodyPr/>
        <a:lstStyle/>
        <a:p>
          <a:pPr>
            <a:defRPr cap="all"/>
          </a:pPr>
          <a:r>
            <a:rPr lang="en-US"/>
            <a:t>Say “No” first</a:t>
          </a:r>
        </a:p>
      </dgm:t>
    </dgm:pt>
    <dgm:pt modelId="{28212A4A-6B64-4120-966A-335897149C44}" type="parTrans" cxnId="{5771142B-7A1D-422D-AD2E-C8FA19273A61}">
      <dgm:prSet/>
      <dgm:spPr/>
      <dgm:t>
        <a:bodyPr/>
        <a:lstStyle/>
        <a:p>
          <a:endParaRPr lang="en-US"/>
        </a:p>
      </dgm:t>
    </dgm:pt>
    <dgm:pt modelId="{452EB9E9-F63E-4016-A250-E222B691CC40}" type="sibTrans" cxnId="{5771142B-7A1D-422D-AD2E-C8FA19273A61}">
      <dgm:prSet/>
      <dgm:spPr/>
      <dgm:t>
        <a:bodyPr/>
        <a:lstStyle/>
        <a:p>
          <a:endParaRPr lang="en-US"/>
        </a:p>
      </dgm:t>
    </dgm:pt>
    <dgm:pt modelId="{6E3D5EB0-CC5A-4D4D-84F6-EABF0D1B4EFF}">
      <dgm:prSet/>
      <dgm:spPr/>
      <dgm:t>
        <a:bodyPr/>
        <a:lstStyle/>
        <a:p>
          <a:pPr>
            <a:defRPr cap="all"/>
          </a:pPr>
          <a:r>
            <a:rPr lang="en-US"/>
            <a:t>Schedule time for email</a:t>
          </a:r>
        </a:p>
      </dgm:t>
    </dgm:pt>
    <dgm:pt modelId="{4E839A2E-296D-4D84-83B5-ADD7CB3768BD}" type="parTrans" cxnId="{2B9F240B-19D0-4F1D-83A3-7E1DF40B192C}">
      <dgm:prSet/>
      <dgm:spPr/>
      <dgm:t>
        <a:bodyPr/>
        <a:lstStyle/>
        <a:p>
          <a:endParaRPr lang="en-US"/>
        </a:p>
      </dgm:t>
    </dgm:pt>
    <dgm:pt modelId="{213F8EFD-477F-4895-BC0B-3921CB6CCFDE}" type="sibTrans" cxnId="{2B9F240B-19D0-4F1D-83A3-7E1DF40B192C}">
      <dgm:prSet/>
      <dgm:spPr/>
      <dgm:t>
        <a:bodyPr/>
        <a:lstStyle/>
        <a:p>
          <a:endParaRPr lang="en-US"/>
        </a:p>
      </dgm:t>
    </dgm:pt>
    <dgm:pt modelId="{50E4356E-93B6-40BA-B98F-6FD36F166019}">
      <dgm:prSet/>
      <dgm:spPr/>
      <dgm:t>
        <a:bodyPr/>
        <a:lstStyle/>
        <a:p>
          <a:pPr>
            <a:defRPr cap="all"/>
          </a:pPr>
          <a:r>
            <a:rPr lang="en-US"/>
            <a:t>Do less, focus more</a:t>
          </a:r>
        </a:p>
      </dgm:t>
    </dgm:pt>
    <dgm:pt modelId="{F20E4575-EA66-4A5E-A6D6-B6786C1154B8}" type="parTrans" cxnId="{D3294DD7-7A02-4499-AA4F-5D61F78CA382}">
      <dgm:prSet/>
      <dgm:spPr/>
      <dgm:t>
        <a:bodyPr/>
        <a:lstStyle/>
        <a:p>
          <a:endParaRPr lang="en-US"/>
        </a:p>
      </dgm:t>
    </dgm:pt>
    <dgm:pt modelId="{75A3CFFF-BC3F-4B8D-AFC9-917A68547C89}" type="sibTrans" cxnId="{D3294DD7-7A02-4499-AA4F-5D61F78CA382}">
      <dgm:prSet/>
      <dgm:spPr/>
      <dgm:t>
        <a:bodyPr/>
        <a:lstStyle/>
        <a:p>
          <a:endParaRPr lang="en-US"/>
        </a:p>
      </dgm:t>
    </dgm:pt>
    <dgm:pt modelId="{BBF4FF53-C5A9-40F7-8DF3-4882D9C18198}">
      <dgm:prSet/>
      <dgm:spPr/>
      <dgm:t>
        <a:bodyPr/>
        <a:lstStyle/>
        <a:p>
          <a:pPr>
            <a:defRPr cap="all"/>
          </a:pPr>
          <a:r>
            <a:rPr lang="en-US"/>
            <a:t>Ask for help (colleagues, supervisors, family, friends)</a:t>
          </a:r>
        </a:p>
      </dgm:t>
    </dgm:pt>
    <dgm:pt modelId="{5DC41AEB-3D27-4286-B27B-C105E379FC94}" type="parTrans" cxnId="{BDE4DC16-6108-4D74-965E-7E5088A01C6F}">
      <dgm:prSet/>
      <dgm:spPr/>
      <dgm:t>
        <a:bodyPr/>
        <a:lstStyle/>
        <a:p>
          <a:endParaRPr lang="en-US"/>
        </a:p>
      </dgm:t>
    </dgm:pt>
    <dgm:pt modelId="{A1E860DA-6399-45F2-AF7B-BDE04A61AE53}" type="sibTrans" cxnId="{BDE4DC16-6108-4D74-965E-7E5088A01C6F}">
      <dgm:prSet/>
      <dgm:spPr/>
      <dgm:t>
        <a:bodyPr/>
        <a:lstStyle/>
        <a:p>
          <a:endParaRPr lang="en-US"/>
        </a:p>
      </dgm:t>
    </dgm:pt>
    <dgm:pt modelId="{2FCE3E1C-979A-4646-9B2F-CA2FB0604C68}">
      <dgm:prSet/>
      <dgm:spPr/>
      <dgm:t>
        <a:bodyPr/>
        <a:lstStyle/>
        <a:p>
          <a:pPr>
            <a:defRPr cap="all"/>
          </a:pPr>
          <a:r>
            <a:rPr lang="en-US"/>
            <a:t>Communicate to supervisors/managers</a:t>
          </a:r>
        </a:p>
      </dgm:t>
    </dgm:pt>
    <dgm:pt modelId="{F5ADC2E7-F5EC-4C8B-BBAB-8052D4ABB90A}" type="parTrans" cxnId="{CF08093D-9495-4B24-80F2-BB9768B0ACDF}">
      <dgm:prSet/>
      <dgm:spPr/>
      <dgm:t>
        <a:bodyPr/>
        <a:lstStyle/>
        <a:p>
          <a:endParaRPr lang="en-US"/>
        </a:p>
      </dgm:t>
    </dgm:pt>
    <dgm:pt modelId="{B62D9881-D525-41DD-9A06-C1DD5BC8EBB2}" type="sibTrans" cxnId="{CF08093D-9495-4B24-80F2-BB9768B0ACDF}">
      <dgm:prSet/>
      <dgm:spPr/>
      <dgm:t>
        <a:bodyPr/>
        <a:lstStyle/>
        <a:p>
          <a:endParaRPr lang="en-US"/>
        </a:p>
      </dgm:t>
    </dgm:pt>
    <dgm:pt modelId="{3C826330-7451-495E-94EA-81ECEDFBB9D1}" type="pres">
      <dgm:prSet presAssocID="{1588DC19-59DB-4960-9830-1587928E3708}" presName="root" presStyleCnt="0">
        <dgm:presLayoutVars>
          <dgm:dir/>
          <dgm:resizeHandles val="exact"/>
        </dgm:presLayoutVars>
      </dgm:prSet>
      <dgm:spPr/>
    </dgm:pt>
    <dgm:pt modelId="{BE980F83-91CB-438F-B0F7-9AF9979E49D5}" type="pres">
      <dgm:prSet presAssocID="{07B8DBF2-72E6-44B1-B894-C25DD74137E6}" presName="compNode" presStyleCnt="0"/>
      <dgm:spPr/>
    </dgm:pt>
    <dgm:pt modelId="{2DA94076-6153-442F-B9C2-9B090BCA9AD1}" type="pres">
      <dgm:prSet presAssocID="{07B8DBF2-72E6-44B1-B894-C25DD74137E6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B4AFF160-391A-4F63-BA42-353F29B3A9C5}" type="pres">
      <dgm:prSet presAssocID="{07B8DBF2-72E6-44B1-B894-C25DD74137E6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38898877-06ED-4162-BE78-99B74B174D24}" type="pres">
      <dgm:prSet presAssocID="{07B8DBF2-72E6-44B1-B894-C25DD74137E6}" presName="spaceRect" presStyleCnt="0"/>
      <dgm:spPr/>
    </dgm:pt>
    <dgm:pt modelId="{7F3B8210-D966-48DC-A760-087B22E41BEC}" type="pres">
      <dgm:prSet presAssocID="{07B8DBF2-72E6-44B1-B894-C25DD74137E6}" presName="textRect" presStyleLbl="revTx" presStyleIdx="0" presStyleCnt="6">
        <dgm:presLayoutVars>
          <dgm:chMax val="1"/>
          <dgm:chPref val="1"/>
        </dgm:presLayoutVars>
      </dgm:prSet>
      <dgm:spPr/>
    </dgm:pt>
    <dgm:pt modelId="{2C5A58A4-F0DC-4B4D-A65A-334DACEDF869}" type="pres">
      <dgm:prSet presAssocID="{72453BE5-03BE-48DD-B21F-EC0824CEE4EC}" presName="sibTrans" presStyleCnt="0"/>
      <dgm:spPr/>
    </dgm:pt>
    <dgm:pt modelId="{B8ADDB14-B90D-43A3-B026-CB1BC8F9645D}" type="pres">
      <dgm:prSet presAssocID="{E94081C3-2614-4735-9880-1CFBEDCC4F68}" presName="compNode" presStyleCnt="0"/>
      <dgm:spPr/>
    </dgm:pt>
    <dgm:pt modelId="{9E624FC9-F516-45DC-92C8-C85557E7DF4A}" type="pres">
      <dgm:prSet presAssocID="{E94081C3-2614-4735-9880-1CFBEDCC4F68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602B2C30-B5FB-4CC2-8190-0A3D2ABF19C1}" type="pres">
      <dgm:prSet presAssocID="{E94081C3-2614-4735-9880-1CFBEDCC4F6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C4EFFDCD-793B-4809-809D-FF985262B6E6}" type="pres">
      <dgm:prSet presAssocID="{E94081C3-2614-4735-9880-1CFBEDCC4F68}" presName="spaceRect" presStyleCnt="0"/>
      <dgm:spPr/>
    </dgm:pt>
    <dgm:pt modelId="{3166795C-5EB3-47C1-926D-28164F88E1ED}" type="pres">
      <dgm:prSet presAssocID="{E94081C3-2614-4735-9880-1CFBEDCC4F68}" presName="textRect" presStyleLbl="revTx" presStyleIdx="1" presStyleCnt="6">
        <dgm:presLayoutVars>
          <dgm:chMax val="1"/>
          <dgm:chPref val="1"/>
        </dgm:presLayoutVars>
      </dgm:prSet>
      <dgm:spPr/>
    </dgm:pt>
    <dgm:pt modelId="{3688E6CF-A54E-4C88-92D6-0E41A7568408}" type="pres">
      <dgm:prSet presAssocID="{452EB9E9-F63E-4016-A250-E222B691CC40}" presName="sibTrans" presStyleCnt="0"/>
      <dgm:spPr/>
    </dgm:pt>
    <dgm:pt modelId="{092B7AC6-4A54-47EC-A7E1-44EB358324C4}" type="pres">
      <dgm:prSet presAssocID="{6E3D5EB0-CC5A-4D4D-84F6-EABF0D1B4EFF}" presName="compNode" presStyleCnt="0"/>
      <dgm:spPr/>
    </dgm:pt>
    <dgm:pt modelId="{AD658A7D-A75F-42A4-BADE-A7647C81638A}" type="pres">
      <dgm:prSet presAssocID="{6E3D5EB0-CC5A-4D4D-84F6-EABF0D1B4EFF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05C79DA4-9535-4B9F-A731-5B8B81ED91B1}" type="pres">
      <dgm:prSet presAssocID="{6E3D5EB0-CC5A-4D4D-84F6-EABF0D1B4EF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4CD1C1AE-5D05-4457-9320-CF4D1EECAD9E}" type="pres">
      <dgm:prSet presAssocID="{6E3D5EB0-CC5A-4D4D-84F6-EABF0D1B4EFF}" presName="spaceRect" presStyleCnt="0"/>
      <dgm:spPr/>
    </dgm:pt>
    <dgm:pt modelId="{737C08E3-0A8A-4FD3-AFAA-D58D9C1DB41B}" type="pres">
      <dgm:prSet presAssocID="{6E3D5EB0-CC5A-4D4D-84F6-EABF0D1B4EFF}" presName="textRect" presStyleLbl="revTx" presStyleIdx="2" presStyleCnt="6">
        <dgm:presLayoutVars>
          <dgm:chMax val="1"/>
          <dgm:chPref val="1"/>
        </dgm:presLayoutVars>
      </dgm:prSet>
      <dgm:spPr/>
    </dgm:pt>
    <dgm:pt modelId="{472E9556-7813-41C5-A62F-A9F1B7E59116}" type="pres">
      <dgm:prSet presAssocID="{213F8EFD-477F-4895-BC0B-3921CB6CCFDE}" presName="sibTrans" presStyleCnt="0"/>
      <dgm:spPr/>
    </dgm:pt>
    <dgm:pt modelId="{BD62B849-69BC-4A5C-BAA9-2F9A3AC072BA}" type="pres">
      <dgm:prSet presAssocID="{50E4356E-93B6-40BA-B98F-6FD36F166019}" presName="compNode" presStyleCnt="0"/>
      <dgm:spPr/>
    </dgm:pt>
    <dgm:pt modelId="{6212336D-8FF8-4078-A2C3-C99BB597FE24}" type="pres">
      <dgm:prSet presAssocID="{50E4356E-93B6-40BA-B98F-6FD36F166019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A8BCD04A-69B5-4FF0-A035-213D269FAE63}" type="pres">
      <dgm:prSet presAssocID="{50E4356E-93B6-40BA-B98F-6FD36F16601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0C96D34-B595-4CDF-9EA7-3E845D4F7C74}" type="pres">
      <dgm:prSet presAssocID="{50E4356E-93B6-40BA-B98F-6FD36F166019}" presName="spaceRect" presStyleCnt="0"/>
      <dgm:spPr/>
    </dgm:pt>
    <dgm:pt modelId="{2D20BF73-5300-4100-B8C9-75AF7E664FA8}" type="pres">
      <dgm:prSet presAssocID="{50E4356E-93B6-40BA-B98F-6FD36F166019}" presName="textRect" presStyleLbl="revTx" presStyleIdx="3" presStyleCnt="6">
        <dgm:presLayoutVars>
          <dgm:chMax val="1"/>
          <dgm:chPref val="1"/>
        </dgm:presLayoutVars>
      </dgm:prSet>
      <dgm:spPr/>
    </dgm:pt>
    <dgm:pt modelId="{3A8E8681-0954-431C-8F9E-B8A4AD171719}" type="pres">
      <dgm:prSet presAssocID="{75A3CFFF-BC3F-4B8D-AFC9-917A68547C89}" presName="sibTrans" presStyleCnt="0"/>
      <dgm:spPr/>
    </dgm:pt>
    <dgm:pt modelId="{78A622F4-ABEA-4E0F-8562-341DCC2EA210}" type="pres">
      <dgm:prSet presAssocID="{BBF4FF53-C5A9-40F7-8DF3-4882D9C18198}" presName="compNode" presStyleCnt="0"/>
      <dgm:spPr/>
    </dgm:pt>
    <dgm:pt modelId="{AEDEE62F-EF02-4442-B0C6-1BA2702914E9}" type="pres">
      <dgm:prSet presAssocID="{BBF4FF53-C5A9-40F7-8DF3-4882D9C18198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895BE705-812A-4094-954E-79013962DD90}" type="pres">
      <dgm:prSet presAssocID="{BBF4FF53-C5A9-40F7-8DF3-4882D9C1819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8688DF78-0643-495E-9320-B8A6172A096E}" type="pres">
      <dgm:prSet presAssocID="{BBF4FF53-C5A9-40F7-8DF3-4882D9C18198}" presName="spaceRect" presStyleCnt="0"/>
      <dgm:spPr/>
    </dgm:pt>
    <dgm:pt modelId="{83F9F11C-C385-4FFF-A514-9823D9BE6F5D}" type="pres">
      <dgm:prSet presAssocID="{BBF4FF53-C5A9-40F7-8DF3-4882D9C18198}" presName="textRect" presStyleLbl="revTx" presStyleIdx="4" presStyleCnt="6">
        <dgm:presLayoutVars>
          <dgm:chMax val="1"/>
          <dgm:chPref val="1"/>
        </dgm:presLayoutVars>
      </dgm:prSet>
      <dgm:spPr/>
    </dgm:pt>
    <dgm:pt modelId="{068067CB-B7B5-4DE4-B599-16017FF776AB}" type="pres">
      <dgm:prSet presAssocID="{A1E860DA-6399-45F2-AF7B-BDE04A61AE53}" presName="sibTrans" presStyleCnt="0"/>
      <dgm:spPr/>
    </dgm:pt>
    <dgm:pt modelId="{0F36B5B5-3E1E-43A1-B9B6-F5EB5040BF0E}" type="pres">
      <dgm:prSet presAssocID="{2FCE3E1C-979A-4646-9B2F-CA2FB0604C68}" presName="compNode" presStyleCnt="0"/>
      <dgm:spPr/>
    </dgm:pt>
    <dgm:pt modelId="{CCE9F67B-4726-4FC5-9242-E92F7FCF5BCF}" type="pres">
      <dgm:prSet presAssocID="{2FCE3E1C-979A-4646-9B2F-CA2FB0604C68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67DA89EF-7A27-4A53-8B87-E9131B59D915}" type="pres">
      <dgm:prSet presAssocID="{2FCE3E1C-979A-4646-9B2F-CA2FB0604C6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72264DE9-9B79-4198-AD56-D4153F07904D}" type="pres">
      <dgm:prSet presAssocID="{2FCE3E1C-979A-4646-9B2F-CA2FB0604C68}" presName="spaceRect" presStyleCnt="0"/>
      <dgm:spPr/>
    </dgm:pt>
    <dgm:pt modelId="{427D6775-1082-4CEA-8D5A-37601746097B}" type="pres">
      <dgm:prSet presAssocID="{2FCE3E1C-979A-4646-9B2F-CA2FB0604C68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B9F240B-19D0-4F1D-83A3-7E1DF40B192C}" srcId="{1588DC19-59DB-4960-9830-1587928E3708}" destId="{6E3D5EB0-CC5A-4D4D-84F6-EABF0D1B4EFF}" srcOrd="2" destOrd="0" parTransId="{4E839A2E-296D-4D84-83B5-ADD7CB3768BD}" sibTransId="{213F8EFD-477F-4895-BC0B-3921CB6CCFDE}"/>
    <dgm:cxn modelId="{90018615-5A64-453D-8302-D35FC9E962C1}" srcId="{1588DC19-59DB-4960-9830-1587928E3708}" destId="{07B8DBF2-72E6-44B1-B894-C25DD74137E6}" srcOrd="0" destOrd="0" parTransId="{209D8147-B633-4FFF-A2B2-87C250BDD44A}" sibTransId="{72453BE5-03BE-48DD-B21F-EC0824CEE4EC}"/>
    <dgm:cxn modelId="{BDE4DC16-6108-4D74-965E-7E5088A01C6F}" srcId="{1588DC19-59DB-4960-9830-1587928E3708}" destId="{BBF4FF53-C5A9-40F7-8DF3-4882D9C18198}" srcOrd="4" destOrd="0" parTransId="{5DC41AEB-3D27-4286-B27B-C105E379FC94}" sibTransId="{A1E860DA-6399-45F2-AF7B-BDE04A61AE53}"/>
    <dgm:cxn modelId="{0F62C926-0D8D-4CC5-B748-300BA2772DAF}" type="presOf" srcId="{2FCE3E1C-979A-4646-9B2F-CA2FB0604C68}" destId="{427D6775-1082-4CEA-8D5A-37601746097B}" srcOrd="0" destOrd="0" presId="urn:microsoft.com/office/officeart/2018/5/layout/IconLeafLabelList"/>
    <dgm:cxn modelId="{5771142B-7A1D-422D-AD2E-C8FA19273A61}" srcId="{1588DC19-59DB-4960-9830-1587928E3708}" destId="{E94081C3-2614-4735-9880-1CFBEDCC4F68}" srcOrd="1" destOrd="0" parTransId="{28212A4A-6B64-4120-966A-335897149C44}" sibTransId="{452EB9E9-F63E-4016-A250-E222B691CC40}"/>
    <dgm:cxn modelId="{581A7033-426F-4387-9232-F31FD85AF91F}" type="presOf" srcId="{6E3D5EB0-CC5A-4D4D-84F6-EABF0D1B4EFF}" destId="{737C08E3-0A8A-4FD3-AFAA-D58D9C1DB41B}" srcOrd="0" destOrd="0" presId="urn:microsoft.com/office/officeart/2018/5/layout/IconLeafLabelList"/>
    <dgm:cxn modelId="{2F855639-3146-44F6-849A-A5FC461FC777}" type="presOf" srcId="{07B8DBF2-72E6-44B1-B894-C25DD74137E6}" destId="{7F3B8210-D966-48DC-A760-087B22E41BEC}" srcOrd="0" destOrd="0" presId="urn:microsoft.com/office/officeart/2018/5/layout/IconLeafLabelList"/>
    <dgm:cxn modelId="{CF08093D-9495-4B24-80F2-BB9768B0ACDF}" srcId="{1588DC19-59DB-4960-9830-1587928E3708}" destId="{2FCE3E1C-979A-4646-9B2F-CA2FB0604C68}" srcOrd="5" destOrd="0" parTransId="{F5ADC2E7-F5EC-4C8B-BBAB-8052D4ABB90A}" sibTransId="{B62D9881-D525-41DD-9A06-C1DD5BC8EBB2}"/>
    <dgm:cxn modelId="{9FB4F46E-FAFF-4546-8C5D-0E77CE9FA74B}" type="presOf" srcId="{1588DC19-59DB-4960-9830-1587928E3708}" destId="{3C826330-7451-495E-94EA-81ECEDFBB9D1}" srcOrd="0" destOrd="0" presId="urn:microsoft.com/office/officeart/2018/5/layout/IconLeafLabelList"/>
    <dgm:cxn modelId="{B2CA1FB6-C919-4341-B9F6-FAB214226592}" type="presOf" srcId="{BBF4FF53-C5A9-40F7-8DF3-4882D9C18198}" destId="{83F9F11C-C385-4FFF-A514-9823D9BE6F5D}" srcOrd="0" destOrd="0" presId="urn:microsoft.com/office/officeart/2018/5/layout/IconLeafLabelList"/>
    <dgm:cxn modelId="{E95CAAC5-82C5-4AC4-9A8A-DDF89F3BCABC}" type="presOf" srcId="{50E4356E-93B6-40BA-B98F-6FD36F166019}" destId="{2D20BF73-5300-4100-B8C9-75AF7E664FA8}" srcOrd="0" destOrd="0" presId="urn:microsoft.com/office/officeart/2018/5/layout/IconLeafLabelList"/>
    <dgm:cxn modelId="{2E0853D4-195D-4C20-B2F6-A2B9475EB5C4}" type="presOf" srcId="{E94081C3-2614-4735-9880-1CFBEDCC4F68}" destId="{3166795C-5EB3-47C1-926D-28164F88E1ED}" srcOrd="0" destOrd="0" presId="urn:microsoft.com/office/officeart/2018/5/layout/IconLeafLabelList"/>
    <dgm:cxn modelId="{D3294DD7-7A02-4499-AA4F-5D61F78CA382}" srcId="{1588DC19-59DB-4960-9830-1587928E3708}" destId="{50E4356E-93B6-40BA-B98F-6FD36F166019}" srcOrd="3" destOrd="0" parTransId="{F20E4575-EA66-4A5E-A6D6-B6786C1154B8}" sibTransId="{75A3CFFF-BC3F-4B8D-AFC9-917A68547C89}"/>
    <dgm:cxn modelId="{A6510F39-9B35-46BE-8B5D-E1E1D610F058}" type="presParOf" srcId="{3C826330-7451-495E-94EA-81ECEDFBB9D1}" destId="{BE980F83-91CB-438F-B0F7-9AF9979E49D5}" srcOrd="0" destOrd="0" presId="urn:microsoft.com/office/officeart/2018/5/layout/IconLeafLabelList"/>
    <dgm:cxn modelId="{B878D1A0-3DA0-4936-B94E-40787473AE83}" type="presParOf" srcId="{BE980F83-91CB-438F-B0F7-9AF9979E49D5}" destId="{2DA94076-6153-442F-B9C2-9B090BCA9AD1}" srcOrd="0" destOrd="0" presId="urn:microsoft.com/office/officeart/2018/5/layout/IconLeafLabelList"/>
    <dgm:cxn modelId="{855BA3D8-7D31-46A3-9ED8-88E434C7B423}" type="presParOf" srcId="{BE980F83-91CB-438F-B0F7-9AF9979E49D5}" destId="{B4AFF160-391A-4F63-BA42-353F29B3A9C5}" srcOrd="1" destOrd="0" presId="urn:microsoft.com/office/officeart/2018/5/layout/IconLeafLabelList"/>
    <dgm:cxn modelId="{436889E6-2D30-4B0F-8E67-6D81FD7E0E46}" type="presParOf" srcId="{BE980F83-91CB-438F-B0F7-9AF9979E49D5}" destId="{38898877-06ED-4162-BE78-99B74B174D24}" srcOrd="2" destOrd="0" presId="urn:microsoft.com/office/officeart/2018/5/layout/IconLeafLabelList"/>
    <dgm:cxn modelId="{EC3C67AD-E907-4BF1-8AA8-D1ACA53AC809}" type="presParOf" srcId="{BE980F83-91CB-438F-B0F7-9AF9979E49D5}" destId="{7F3B8210-D966-48DC-A760-087B22E41BEC}" srcOrd="3" destOrd="0" presId="urn:microsoft.com/office/officeart/2018/5/layout/IconLeafLabelList"/>
    <dgm:cxn modelId="{05AB623B-1FEC-42FB-AE44-9E3914779A1F}" type="presParOf" srcId="{3C826330-7451-495E-94EA-81ECEDFBB9D1}" destId="{2C5A58A4-F0DC-4B4D-A65A-334DACEDF869}" srcOrd="1" destOrd="0" presId="urn:microsoft.com/office/officeart/2018/5/layout/IconLeafLabelList"/>
    <dgm:cxn modelId="{C791F392-80D6-4C00-B0B9-61409413DD6F}" type="presParOf" srcId="{3C826330-7451-495E-94EA-81ECEDFBB9D1}" destId="{B8ADDB14-B90D-43A3-B026-CB1BC8F9645D}" srcOrd="2" destOrd="0" presId="urn:microsoft.com/office/officeart/2018/5/layout/IconLeafLabelList"/>
    <dgm:cxn modelId="{D90807C1-F0A3-4C04-AEDD-0C74052E55C2}" type="presParOf" srcId="{B8ADDB14-B90D-43A3-B026-CB1BC8F9645D}" destId="{9E624FC9-F516-45DC-92C8-C85557E7DF4A}" srcOrd="0" destOrd="0" presId="urn:microsoft.com/office/officeart/2018/5/layout/IconLeafLabelList"/>
    <dgm:cxn modelId="{D0DF70F7-5CF8-465A-B1A7-85FA09E03F92}" type="presParOf" srcId="{B8ADDB14-B90D-43A3-B026-CB1BC8F9645D}" destId="{602B2C30-B5FB-4CC2-8190-0A3D2ABF19C1}" srcOrd="1" destOrd="0" presId="urn:microsoft.com/office/officeart/2018/5/layout/IconLeafLabelList"/>
    <dgm:cxn modelId="{CEBFF5C5-B9E9-4653-A443-4A185BAA9135}" type="presParOf" srcId="{B8ADDB14-B90D-43A3-B026-CB1BC8F9645D}" destId="{C4EFFDCD-793B-4809-809D-FF985262B6E6}" srcOrd="2" destOrd="0" presId="urn:microsoft.com/office/officeart/2018/5/layout/IconLeafLabelList"/>
    <dgm:cxn modelId="{1CC910C2-C7F0-420A-A672-A87B89478BAC}" type="presParOf" srcId="{B8ADDB14-B90D-43A3-B026-CB1BC8F9645D}" destId="{3166795C-5EB3-47C1-926D-28164F88E1ED}" srcOrd="3" destOrd="0" presId="urn:microsoft.com/office/officeart/2018/5/layout/IconLeafLabelList"/>
    <dgm:cxn modelId="{CF9A6F2D-0324-40CF-A8A5-BD1B0C55352C}" type="presParOf" srcId="{3C826330-7451-495E-94EA-81ECEDFBB9D1}" destId="{3688E6CF-A54E-4C88-92D6-0E41A7568408}" srcOrd="3" destOrd="0" presId="urn:microsoft.com/office/officeart/2018/5/layout/IconLeafLabelList"/>
    <dgm:cxn modelId="{C2E5BF8E-49D9-4196-8D47-C813EFB45DF3}" type="presParOf" srcId="{3C826330-7451-495E-94EA-81ECEDFBB9D1}" destId="{092B7AC6-4A54-47EC-A7E1-44EB358324C4}" srcOrd="4" destOrd="0" presId="urn:microsoft.com/office/officeart/2018/5/layout/IconLeafLabelList"/>
    <dgm:cxn modelId="{70319CA1-5921-4055-805B-1EF0E1042540}" type="presParOf" srcId="{092B7AC6-4A54-47EC-A7E1-44EB358324C4}" destId="{AD658A7D-A75F-42A4-BADE-A7647C81638A}" srcOrd="0" destOrd="0" presId="urn:microsoft.com/office/officeart/2018/5/layout/IconLeafLabelList"/>
    <dgm:cxn modelId="{43D3CB5F-195D-4417-8B55-6C0F438F4CDF}" type="presParOf" srcId="{092B7AC6-4A54-47EC-A7E1-44EB358324C4}" destId="{05C79DA4-9535-4B9F-A731-5B8B81ED91B1}" srcOrd="1" destOrd="0" presId="urn:microsoft.com/office/officeart/2018/5/layout/IconLeafLabelList"/>
    <dgm:cxn modelId="{069CE2AE-FFDE-47F5-AEAE-14BDFDE5D683}" type="presParOf" srcId="{092B7AC6-4A54-47EC-A7E1-44EB358324C4}" destId="{4CD1C1AE-5D05-4457-9320-CF4D1EECAD9E}" srcOrd="2" destOrd="0" presId="urn:microsoft.com/office/officeart/2018/5/layout/IconLeafLabelList"/>
    <dgm:cxn modelId="{F8F9F306-7C77-43F0-B661-89D40734644E}" type="presParOf" srcId="{092B7AC6-4A54-47EC-A7E1-44EB358324C4}" destId="{737C08E3-0A8A-4FD3-AFAA-D58D9C1DB41B}" srcOrd="3" destOrd="0" presId="urn:microsoft.com/office/officeart/2018/5/layout/IconLeafLabelList"/>
    <dgm:cxn modelId="{CFC930DC-B0BE-4B22-8C92-01D76FD0CC8C}" type="presParOf" srcId="{3C826330-7451-495E-94EA-81ECEDFBB9D1}" destId="{472E9556-7813-41C5-A62F-A9F1B7E59116}" srcOrd="5" destOrd="0" presId="urn:microsoft.com/office/officeart/2018/5/layout/IconLeafLabelList"/>
    <dgm:cxn modelId="{3221FCAB-3309-4F2A-9E20-824833F80D8E}" type="presParOf" srcId="{3C826330-7451-495E-94EA-81ECEDFBB9D1}" destId="{BD62B849-69BC-4A5C-BAA9-2F9A3AC072BA}" srcOrd="6" destOrd="0" presId="urn:microsoft.com/office/officeart/2018/5/layout/IconLeafLabelList"/>
    <dgm:cxn modelId="{8083D365-57B3-4266-9083-B7226BD7BBF8}" type="presParOf" srcId="{BD62B849-69BC-4A5C-BAA9-2F9A3AC072BA}" destId="{6212336D-8FF8-4078-A2C3-C99BB597FE24}" srcOrd="0" destOrd="0" presId="urn:microsoft.com/office/officeart/2018/5/layout/IconLeafLabelList"/>
    <dgm:cxn modelId="{088630BD-A086-4DBC-833A-B62B031F12B8}" type="presParOf" srcId="{BD62B849-69BC-4A5C-BAA9-2F9A3AC072BA}" destId="{A8BCD04A-69B5-4FF0-A035-213D269FAE63}" srcOrd="1" destOrd="0" presId="urn:microsoft.com/office/officeart/2018/5/layout/IconLeafLabelList"/>
    <dgm:cxn modelId="{FFBBD1A1-F28F-4666-BC5D-B192402BF492}" type="presParOf" srcId="{BD62B849-69BC-4A5C-BAA9-2F9A3AC072BA}" destId="{F0C96D34-B595-4CDF-9EA7-3E845D4F7C74}" srcOrd="2" destOrd="0" presId="urn:microsoft.com/office/officeart/2018/5/layout/IconLeafLabelList"/>
    <dgm:cxn modelId="{7DF4BDDF-E3E0-4ED0-A847-50839B24C185}" type="presParOf" srcId="{BD62B849-69BC-4A5C-BAA9-2F9A3AC072BA}" destId="{2D20BF73-5300-4100-B8C9-75AF7E664FA8}" srcOrd="3" destOrd="0" presId="urn:microsoft.com/office/officeart/2018/5/layout/IconLeafLabelList"/>
    <dgm:cxn modelId="{9C89C7DA-E4FD-48A9-A5E4-0A220DEBDE4E}" type="presParOf" srcId="{3C826330-7451-495E-94EA-81ECEDFBB9D1}" destId="{3A8E8681-0954-431C-8F9E-B8A4AD171719}" srcOrd="7" destOrd="0" presId="urn:microsoft.com/office/officeart/2018/5/layout/IconLeafLabelList"/>
    <dgm:cxn modelId="{31B526B0-8ADD-483A-811B-92896F67ABB8}" type="presParOf" srcId="{3C826330-7451-495E-94EA-81ECEDFBB9D1}" destId="{78A622F4-ABEA-4E0F-8562-341DCC2EA210}" srcOrd="8" destOrd="0" presId="urn:microsoft.com/office/officeart/2018/5/layout/IconLeafLabelList"/>
    <dgm:cxn modelId="{63C62DFB-93F3-4CC5-8430-A81C4E1B642C}" type="presParOf" srcId="{78A622F4-ABEA-4E0F-8562-341DCC2EA210}" destId="{AEDEE62F-EF02-4442-B0C6-1BA2702914E9}" srcOrd="0" destOrd="0" presId="urn:microsoft.com/office/officeart/2018/5/layout/IconLeafLabelList"/>
    <dgm:cxn modelId="{3CE17E40-EE3B-4155-B8BF-EB9C3C6A6934}" type="presParOf" srcId="{78A622F4-ABEA-4E0F-8562-341DCC2EA210}" destId="{895BE705-812A-4094-954E-79013962DD90}" srcOrd="1" destOrd="0" presId="urn:microsoft.com/office/officeart/2018/5/layout/IconLeafLabelList"/>
    <dgm:cxn modelId="{6E2F4BAD-B437-4B25-A9F3-6CC1519F4209}" type="presParOf" srcId="{78A622F4-ABEA-4E0F-8562-341DCC2EA210}" destId="{8688DF78-0643-495E-9320-B8A6172A096E}" srcOrd="2" destOrd="0" presId="urn:microsoft.com/office/officeart/2018/5/layout/IconLeafLabelList"/>
    <dgm:cxn modelId="{D0DEBF94-BE77-4528-BC0A-727348E77A66}" type="presParOf" srcId="{78A622F4-ABEA-4E0F-8562-341DCC2EA210}" destId="{83F9F11C-C385-4FFF-A514-9823D9BE6F5D}" srcOrd="3" destOrd="0" presId="urn:microsoft.com/office/officeart/2018/5/layout/IconLeafLabelList"/>
    <dgm:cxn modelId="{D90263D4-8E19-49E2-9124-E25565E0A50F}" type="presParOf" srcId="{3C826330-7451-495E-94EA-81ECEDFBB9D1}" destId="{068067CB-B7B5-4DE4-B599-16017FF776AB}" srcOrd="9" destOrd="0" presId="urn:microsoft.com/office/officeart/2018/5/layout/IconLeafLabelList"/>
    <dgm:cxn modelId="{9D8A869C-B927-4839-9BD7-7F49C37DADED}" type="presParOf" srcId="{3C826330-7451-495E-94EA-81ECEDFBB9D1}" destId="{0F36B5B5-3E1E-43A1-B9B6-F5EB5040BF0E}" srcOrd="10" destOrd="0" presId="urn:microsoft.com/office/officeart/2018/5/layout/IconLeafLabelList"/>
    <dgm:cxn modelId="{873A39B7-DBEF-42BF-B778-35A9470589DF}" type="presParOf" srcId="{0F36B5B5-3E1E-43A1-B9B6-F5EB5040BF0E}" destId="{CCE9F67B-4726-4FC5-9242-E92F7FCF5BCF}" srcOrd="0" destOrd="0" presId="urn:microsoft.com/office/officeart/2018/5/layout/IconLeafLabelList"/>
    <dgm:cxn modelId="{49FA4A9D-86AF-4D50-9062-DBDAD808E234}" type="presParOf" srcId="{0F36B5B5-3E1E-43A1-B9B6-F5EB5040BF0E}" destId="{67DA89EF-7A27-4A53-8B87-E9131B59D915}" srcOrd="1" destOrd="0" presId="urn:microsoft.com/office/officeart/2018/5/layout/IconLeafLabelList"/>
    <dgm:cxn modelId="{1E16B695-AA24-41FF-8CF3-1D1A166D65DF}" type="presParOf" srcId="{0F36B5B5-3E1E-43A1-B9B6-F5EB5040BF0E}" destId="{72264DE9-9B79-4198-AD56-D4153F07904D}" srcOrd="2" destOrd="0" presId="urn:microsoft.com/office/officeart/2018/5/layout/IconLeafLabelList"/>
    <dgm:cxn modelId="{7F47E613-C77F-4206-BC8B-3A9AD9F3EF45}" type="presParOf" srcId="{0F36B5B5-3E1E-43A1-B9B6-F5EB5040BF0E}" destId="{427D6775-1082-4CEA-8D5A-37601746097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C84ECC-2E1A-476F-B915-8611291C9034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03DB1B6-60E2-48D5-BDCE-47AD92A80107}">
      <dgm:prSet/>
      <dgm:spPr/>
      <dgm:t>
        <a:bodyPr/>
        <a:lstStyle/>
        <a:p>
          <a:r>
            <a:rPr lang="en-US"/>
            <a:t>Write down everything you do right now</a:t>
          </a:r>
        </a:p>
      </dgm:t>
    </dgm:pt>
    <dgm:pt modelId="{BCD100B9-328A-4F0F-AFA8-08DD4EDF57D5}" type="parTrans" cxnId="{54333736-DAA9-4749-97AF-67D393A22764}">
      <dgm:prSet/>
      <dgm:spPr/>
      <dgm:t>
        <a:bodyPr/>
        <a:lstStyle/>
        <a:p>
          <a:endParaRPr lang="en-US"/>
        </a:p>
      </dgm:t>
    </dgm:pt>
    <dgm:pt modelId="{840FE0DF-5204-4562-A02A-0D4B5E227B2E}" type="sibTrans" cxnId="{54333736-DAA9-4749-97AF-67D393A22764}">
      <dgm:prSet/>
      <dgm:spPr/>
      <dgm:t>
        <a:bodyPr/>
        <a:lstStyle/>
        <a:p>
          <a:endParaRPr lang="en-US"/>
        </a:p>
      </dgm:t>
    </dgm:pt>
    <dgm:pt modelId="{3AFE3BE6-3656-4478-B5DA-D92134F7393F}">
      <dgm:prSet/>
      <dgm:spPr/>
      <dgm:t>
        <a:bodyPr/>
        <a:lstStyle/>
        <a:p>
          <a:r>
            <a:rPr lang="en-US"/>
            <a:t>Ask yourself 5 questions: What should I…</a:t>
          </a:r>
        </a:p>
      </dgm:t>
    </dgm:pt>
    <dgm:pt modelId="{194C932B-5ACB-4F61-BF23-16ECDB9D87B5}" type="parTrans" cxnId="{618F05F3-5EFC-4AFD-AD31-4DB409F32E03}">
      <dgm:prSet/>
      <dgm:spPr/>
      <dgm:t>
        <a:bodyPr/>
        <a:lstStyle/>
        <a:p>
          <a:endParaRPr lang="en-US"/>
        </a:p>
      </dgm:t>
    </dgm:pt>
    <dgm:pt modelId="{EC6DE1A1-5D73-4B4B-8798-9A76E525BAF7}" type="sibTrans" cxnId="{618F05F3-5EFC-4AFD-AD31-4DB409F32E03}">
      <dgm:prSet/>
      <dgm:spPr/>
      <dgm:t>
        <a:bodyPr/>
        <a:lstStyle/>
        <a:p>
          <a:endParaRPr lang="en-US"/>
        </a:p>
      </dgm:t>
    </dgm:pt>
    <dgm:pt modelId="{63948245-A33D-4BA3-A186-747CDB779D5F}">
      <dgm:prSet/>
      <dgm:spPr/>
      <dgm:t>
        <a:bodyPr/>
        <a:lstStyle/>
        <a:p>
          <a:r>
            <a:rPr lang="en-US"/>
            <a:t>stop doing?</a:t>
          </a:r>
        </a:p>
      </dgm:t>
    </dgm:pt>
    <dgm:pt modelId="{21617281-CA90-41C3-A1A5-7800D7AB8330}" type="parTrans" cxnId="{92D9AD38-BEE5-450B-92A3-20024E2AA538}">
      <dgm:prSet/>
      <dgm:spPr/>
      <dgm:t>
        <a:bodyPr/>
        <a:lstStyle/>
        <a:p>
          <a:endParaRPr lang="en-US"/>
        </a:p>
      </dgm:t>
    </dgm:pt>
    <dgm:pt modelId="{037D87FA-C584-4368-904A-DC70BB470E1E}" type="sibTrans" cxnId="{92D9AD38-BEE5-450B-92A3-20024E2AA538}">
      <dgm:prSet/>
      <dgm:spPr/>
      <dgm:t>
        <a:bodyPr/>
        <a:lstStyle/>
        <a:p>
          <a:endParaRPr lang="en-US"/>
        </a:p>
      </dgm:t>
    </dgm:pt>
    <dgm:pt modelId="{92344047-B600-4CBF-B3DD-DDB9ED644405}">
      <dgm:prSet/>
      <dgm:spPr/>
      <dgm:t>
        <a:bodyPr/>
        <a:lstStyle/>
        <a:p>
          <a:r>
            <a:rPr lang="en-US"/>
            <a:t>work on later?</a:t>
          </a:r>
        </a:p>
      </dgm:t>
    </dgm:pt>
    <dgm:pt modelId="{3354972D-FA3B-4F5B-8F38-E9DE708A0AD2}" type="parTrans" cxnId="{36AD1550-4EFE-4D7A-B065-AF9444E1F72E}">
      <dgm:prSet/>
      <dgm:spPr/>
      <dgm:t>
        <a:bodyPr/>
        <a:lstStyle/>
        <a:p>
          <a:endParaRPr lang="en-US"/>
        </a:p>
      </dgm:t>
    </dgm:pt>
    <dgm:pt modelId="{4F80EADC-E32D-40CE-9420-D1E5A1F7EF5C}" type="sibTrans" cxnId="{36AD1550-4EFE-4D7A-B065-AF9444E1F72E}">
      <dgm:prSet/>
      <dgm:spPr/>
      <dgm:t>
        <a:bodyPr/>
        <a:lstStyle/>
        <a:p>
          <a:endParaRPr lang="en-US"/>
        </a:p>
      </dgm:t>
    </dgm:pt>
    <dgm:pt modelId="{3B17A978-3F1F-443C-BA5A-E89AAF5C0321}">
      <dgm:prSet/>
      <dgm:spPr/>
      <dgm:t>
        <a:bodyPr/>
        <a:lstStyle/>
        <a:p>
          <a:r>
            <a:rPr lang="en-US"/>
            <a:t>automate?</a:t>
          </a:r>
        </a:p>
      </dgm:t>
    </dgm:pt>
    <dgm:pt modelId="{72EC2B38-F53A-487B-ACC7-28DD05C2C403}" type="parTrans" cxnId="{4D4F0828-339E-42FF-A52D-DD5CCC48FEDF}">
      <dgm:prSet/>
      <dgm:spPr/>
      <dgm:t>
        <a:bodyPr/>
        <a:lstStyle/>
        <a:p>
          <a:endParaRPr lang="en-US"/>
        </a:p>
      </dgm:t>
    </dgm:pt>
    <dgm:pt modelId="{F37B8B08-B72C-44CC-A450-4F9078473743}" type="sibTrans" cxnId="{4D4F0828-339E-42FF-A52D-DD5CCC48FEDF}">
      <dgm:prSet/>
      <dgm:spPr/>
      <dgm:t>
        <a:bodyPr/>
        <a:lstStyle/>
        <a:p>
          <a:endParaRPr lang="en-US"/>
        </a:p>
      </dgm:t>
    </dgm:pt>
    <dgm:pt modelId="{B431207F-FE1A-4E72-8590-68359B812E99}">
      <dgm:prSet/>
      <dgm:spPr/>
      <dgm:t>
        <a:bodyPr/>
        <a:lstStyle/>
        <a:p>
          <a:r>
            <a:rPr lang="en-US"/>
            <a:t>delegate?</a:t>
          </a:r>
        </a:p>
      </dgm:t>
    </dgm:pt>
    <dgm:pt modelId="{1EF9A8C6-62A2-4157-BD04-261736593A39}" type="parTrans" cxnId="{1087F581-6432-4661-9772-9B689364C76D}">
      <dgm:prSet/>
      <dgm:spPr/>
      <dgm:t>
        <a:bodyPr/>
        <a:lstStyle/>
        <a:p>
          <a:endParaRPr lang="en-US"/>
        </a:p>
      </dgm:t>
    </dgm:pt>
    <dgm:pt modelId="{95C0D66F-8A14-40BE-A318-61420D34303F}" type="sibTrans" cxnId="{1087F581-6432-4661-9772-9B689364C76D}">
      <dgm:prSet/>
      <dgm:spPr/>
      <dgm:t>
        <a:bodyPr/>
        <a:lstStyle/>
        <a:p>
          <a:endParaRPr lang="en-US"/>
        </a:p>
      </dgm:t>
    </dgm:pt>
    <dgm:pt modelId="{5BEEAC2A-8FF0-47E1-8EF0-3ACA0FB8C99C}">
      <dgm:prSet/>
      <dgm:spPr/>
      <dgm:t>
        <a:bodyPr/>
        <a:lstStyle/>
        <a:p>
          <a:r>
            <a:rPr lang="en-US"/>
            <a:t>keep doing?</a:t>
          </a:r>
        </a:p>
      </dgm:t>
    </dgm:pt>
    <dgm:pt modelId="{3021CD94-B5CA-4DA2-AF5C-AB9F394F6C43}" type="parTrans" cxnId="{087C8386-9FAA-4BDC-BA12-57B581B46A18}">
      <dgm:prSet/>
      <dgm:spPr/>
      <dgm:t>
        <a:bodyPr/>
        <a:lstStyle/>
        <a:p>
          <a:endParaRPr lang="en-US"/>
        </a:p>
      </dgm:t>
    </dgm:pt>
    <dgm:pt modelId="{5D35CFF0-9F25-407D-9C77-9267C644A018}" type="sibTrans" cxnId="{087C8386-9FAA-4BDC-BA12-57B581B46A18}">
      <dgm:prSet/>
      <dgm:spPr/>
      <dgm:t>
        <a:bodyPr/>
        <a:lstStyle/>
        <a:p>
          <a:endParaRPr lang="en-US"/>
        </a:p>
      </dgm:t>
    </dgm:pt>
    <dgm:pt modelId="{EBC106C4-71F2-419F-9E2C-463E919C3AB6}" type="pres">
      <dgm:prSet presAssocID="{36C84ECC-2E1A-476F-B915-8611291C9034}" presName="linear" presStyleCnt="0">
        <dgm:presLayoutVars>
          <dgm:dir/>
          <dgm:animLvl val="lvl"/>
          <dgm:resizeHandles val="exact"/>
        </dgm:presLayoutVars>
      </dgm:prSet>
      <dgm:spPr/>
    </dgm:pt>
    <dgm:pt modelId="{CCC00EF9-32C3-4FF9-87CA-86BF06E237FA}" type="pres">
      <dgm:prSet presAssocID="{D03DB1B6-60E2-48D5-BDCE-47AD92A80107}" presName="parentLin" presStyleCnt="0"/>
      <dgm:spPr/>
    </dgm:pt>
    <dgm:pt modelId="{0CBD67EA-38E2-46C4-8C03-B10E5F478672}" type="pres">
      <dgm:prSet presAssocID="{D03DB1B6-60E2-48D5-BDCE-47AD92A80107}" presName="parentLeftMargin" presStyleLbl="node1" presStyleIdx="0" presStyleCnt="2"/>
      <dgm:spPr/>
    </dgm:pt>
    <dgm:pt modelId="{195FE018-BA91-4FA8-8573-EF590F0BB6AA}" type="pres">
      <dgm:prSet presAssocID="{D03DB1B6-60E2-48D5-BDCE-47AD92A801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96F58D3-DE8D-4393-98FA-ABA883D11931}" type="pres">
      <dgm:prSet presAssocID="{D03DB1B6-60E2-48D5-BDCE-47AD92A80107}" presName="negativeSpace" presStyleCnt="0"/>
      <dgm:spPr/>
    </dgm:pt>
    <dgm:pt modelId="{A9F59B47-C26D-49FE-A8F1-AE6343C7B0CA}" type="pres">
      <dgm:prSet presAssocID="{D03DB1B6-60E2-48D5-BDCE-47AD92A80107}" presName="childText" presStyleLbl="conFgAcc1" presStyleIdx="0" presStyleCnt="2">
        <dgm:presLayoutVars>
          <dgm:bulletEnabled val="1"/>
        </dgm:presLayoutVars>
      </dgm:prSet>
      <dgm:spPr/>
    </dgm:pt>
    <dgm:pt modelId="{68DCA2FB-8D9A-431B-ACC4-7472D4F91148}" type="pres">
      <dgm:prSet presAssocID="{840FE0DF-5204-4562-A02A-0D4B5E227B2E}" presName="spaceBetweenRectangles" presStyleCnt="0"/>
      <dgm:spPr/>
    </dgm:pt>
    <dgm:pt modelId="{D78C243E-F220-49BC-8319-054E5D78BDD6}" type="pres">
      <dgm:prSet presAssocID="{3AFE3BE6-3656-4478-B5DA-D92134F7393F}" presName="parentLin" presStyleCnt="0"/>
      <dgm:spPr/>
    </dgm:pt>
    <dgm:pt modelId="{D377E326-F173-4ED1-B55F-7F82FB1243FF}" type="pres">
      <dgm:prSet presAssocID="{3AFE3BE6-3656-4478-B5DA-D92134F7393F}" presName="parentLeftMargin" presStyleLbl="node1" presStyleIdx="0" presStyleCnt="2"/>
      <dgm:spPr/>
    </dgm:pt>
    <dgm:pt modelId="{5B6A5C31-3B36-459B-9A58-02F97E3AB40D}" type="pres">
      <dgm:prSet presAssocID="{3AFE3BE6-3656-4478-B5DA-D92134F7393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4A0B885-0A73-48B6-B55A-2122329FE2D7}" type="pres">
      <dgm:prSet presAssocID="{3AFE3BE6-3656-4478-B5DA-D92134F7393F}" presName="negativeSpace" presStyleCnt="0"/>
      <dgm:spPr/>
    </dgm:pt>
    <dgm:pt modelId="{F124BD54-B6F4-4D7E-8AD6-EBB9F1388370}" type="pres">
      <dgm:prSet presAssocID="{3AFE3BE6-3656-4478-B5DA-D92134F7393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6D51E0B-C358-4CEE-830D-C8EC909B9253}" type="presOf" srcId="{63948245-A33D-4BA3-A186-747CDB779D5F}" destId="{F124BD54-B6F4-4D7E-8AD6-EBB9F1388370}" srcOrd="0" destOrd="0" presId="urn:microsoft.com/office/officeart/2005/8/layout/list1"/>
    <dgm:cxn modelId="{98272D20-66CB-420A-B87B-E0B3D3440F74}" type="presOf" srcId="{36C84ECC-2E1A-476F-B915-8611291C9034}" destId="{EBC106C4-71F2-419F-9E2C-463E919C3AB6}" srcOrd="0" destOrd="0" presId="urn:microsoft.com/office/officeart/2005/8/layout/list1"/>
    <dgm:cxn modelId="{6EFE9521-BAF9-4EA9-B9BC-17B45F7132E9}" type="presOf" srcId="{3B17A978-3F1F-443C-BA5A-E89AAF5C0321}" destId="{F124BD54-B6F4-4D7E-8AD6-EBB9F1388370}" srcOrd="0" destOrd="2" presId="urn:microsoft.com/office/officeart/2005/8/layout/list1"/>
    <dgm:cxn modelId="{4D4F0828-339E-42FF-A52D-DD5CCC48FEDF}" srcId="{3AFE3BE6-3656-4478-B5DA-D92134F7393F}" destId="{3B17A978-3F1F-443C-BA5A-E89AAF5C0321}" srcOrd="2" destOrd="0" parTransId="{72EC2B38-F53A-487B-ACC7-28DD05C2C403}" sibTransId="{F37B8B08-B72C-44CC-A450-4F9078473743}"/>
    <dgm:cxn modelId="{5584CB2C-E63C-4669-BF4B-DB9D0B81BB4C}" type="presOf" srcId="{B431207F-FE1A-4E72-8590-68359B812E99}" destId="{F124BD54-B6F4-4D7E-8AD6-EBB9F1388370}" srcOrd="0" destOrd="3" presId="urn:microsoft.com/office/officeart/2005/8/layout/list1"/>
    <dgm:cxn modelId="{54333736-DAA9-4749-97AF-67D393A22764}" srcId="{36C84ECC-2E1A-476F-B915-8611291C9034}" destId="{D03DB1B6-60E2-48D5-BDCE-47AD92A80107}" srcOrd="0" destOrd="0" parTransId="{BCD100B9-328A-4F0F-AFA8-08DD4EDF57D5}" sibTransId="{840FE0DF-5204-4562-A02A-0D4B5E227B2E}"/>
    <dgm:cxn modelId="{92D9AD38-BEE5-450B-92A3-20024E2AA538}" srcId="{3AFE3BE6-3656-4478-B5DA-D92134F7393F}" destId="{63948245-A33D-4BA3-A186-747CDB779D5F}" srcOrd="0" destOrd="0" parTransId="{21617281-CA90-41C3-A1A5-7800D7AB8330}" sibTransId="{037D87FA-C584-4368-904A-DC70BB470E1E}"/>
    <dgm:cxn modelId="{B66A2160-28E6-4307-AC15-2BD8F5CB7DB9}" type="presOf" srcId="{D03DB1B6-60E2-48D5-BDCE-47AD92A80107}" destId="{0CBD67EA-38E2-46C4-8C03-B10E5F478672}" srcOrd="0" destOrd="0" presId="urn:microsoft.com/office/officeart/2005/8/layout/list1"/>
    <dgm:cxn modelId="{CC0CF245-0147-4445-8733-7E6A46F9E314}" type="presOf" srcId="{92344047-B600-4CBF-B3DD-DDB9ED644405}" destId="{F124BD54-B6F4-4D7E-8AD6-EBB9F1388370}" srcOrd="0" destOrd="1" presId="urn:microsoft.com/office/officeart/2005/8/layout/list1"/>
    <dgm:cxn modelId="{36AD1550-4EFE-4D7A-B065-AF9444E1F72E}" srcId="{3AFE3BE6-3656-4478-B5DA-D92134F7393F}" destId="{92344047-B600-4CBF-B3DD-DDB9ED644405}" srcOrd="1" destOrd="0" parTransId="{3354972D-FA3B-4F5B-8F38-E9DE708A0AD2}" sibTransId="{4F80EADC-E32D-40CE-9420-D1E5A1F7EF5C}"/>
    <dgm:cxn modelId="{ED968C7A-8AB0-41B3-B154-060074D2AAA5}" type="presOf" srcId="{3AFE3BE6-3656-4478-B5DA-D92134F7393F}" destId="{5B6A5C31-3B36-459B-9A58-02F97E3AB40D}" srcOrd="1" destOrd="0" presId="urn:microsoft.com/office/officeart/2005/8/layout/list1"/>
    <dgm:cxn modelId="{1087F581-6432-4661-9772-9B689364C76D}" srcId="{3AFE3BE6-3656-4478-B5DA-D92134F7393F}" destId="{B431207F-FE1A-4E72-8590-68359B812E99}" srcOrd="3" destOrd="0" parTransId="{1EF9A8C6-62A2-4157-BD04-261736593A39}" sibTransId="{95C0D66F-8A14-40BE-A318-61420D34303F}"/>
    <dgm:cxn modelId="{087C8386-9FAA-4BDC-BA12-57B581B46A18}" srcId="{3AFE3BE6-3656-4478-B5DA-D92134F7393F}" destId="{5BEEAC2A-8FF0-47E1-8EF0-3ACA0FB8C99C}" srcOrd="4" destOrd="0" parTransId="{3021CD94-B5CA-4DA2-AF5C-AB9F394F6C43}" sibTransId="{5D35CFF0-9F25-407D-9C77-9267C644A018}"/>
    <dgm:cxn modelId="{D7CF8FC2-D981-4426-8347-B2469459F18E}" type="presOf" srcId="{3AFE3BE6-3656-4478-B5DA-D92134F7393F}" destId="{D377E326-F173-4ED1-B55F-7F82FB1243FF}" srcOrd="0" destOrd="0" presId="urn:microsoft.com/office/officeart/2005/8/layout/list1"/>
    <dgm:cxn modelId="{97C25EC9-4B39-4844-93CC-93D4A661F6D7}" type="presOf" srcId="{D03DB1B6-60E2-48D5-BDCE-47AD92A80107}" destId="{195FE018-BA91-4FA8-8573-EF590F0BB6AA}" srcOrd="1" destOrd="0" presId="urn:microsoft.com/office/officeart/2005/8/layout/list1"/>
    <dgm:cxn modelId="{52C035E6-4EC3-410E-A905-3661D6B03BDC}" type="presOf" srcId="{5BEEAC2A-8FF0-47E1-8EF0-3ACA0FB8C99C}" destId="{F124BD54-B6F4-4D7E-8AD6-EBB9F1388370}" srcOrd="0" destOrd="4" presId="urn:microsoft.com/office/officeart/2005/8/layout/list1"/>
    <dgm:cxn modelId="{618F05F3-5EFC-4AFD-AD31-4DB409F32E03}" srcId="{36C84ECC-2E1A-476F-B915-8611291C9034}" destId="{3AFE3BE6-3656-4478-B5DA-D92134F7393F}" srcOrd="1" destOrd="0" parTransId="{194C932B-5ACB-4F61-BF23-16ECDB9D87B5}" sibTransId="{EC6DE1A1-5D73-4B4B-8798-9A76E525BAF7}"/>
    <dgm:cxn modelId="{235F76DB-F827-44E4-A341-CE9CC88CC590}" type="presParOf" srcId="{EBC106C4-71F2-419F-9E2C-463E919C3AB6}" destId="{CCC00EF9-32C3-4FF9-87CA-86BF06E237FA}" srcOrd="0" destOrd="0" presId="urn:microsoft.com/office/officeart/2005/8/layout/list1"/>
    <dgm:cxn modelId="{2128C5FF-34F4-4804-A308-E65AD86BC22A}" type="presParOf" srcId="{CCC00EF9-32C3-4FF9-87CA-86BF06E237FA}" destId="{0CBD67EA-38E2-46C4-8C03-B10E5F478672}" srcOrd="0" destOrd="0" presId="urn:microsoft.com/office/officeart/2005/8/layout/list1"/>
    <dgm:cxn modelId="{3BC045B5-36BF-4974-AC7C-1FDD91A44FD1}" type="presParOf" srcId="{CCC00EF9-32C3-4FF9-87CA-86BF06E237FA}" destId="{195FE018-BA91-4FA8-8573-EF590F0BB6AA}" srcOrd="1" destOrd="0" presId="urn:microsoft.com/office/officeart/2005/8/layout/list1"/>
    <dgm:cxn modelId="{3ABC95D4-58B8-47D6-9F1E-98D7E14F6DE8}" type="presParOf" srcId="{EBC106C4-71F2-419F-9E2C-463E919C3AB6}" destId="{D96F58D3-DE8D-4393-98FA-ABA883D11931}" srcOrd="1" destOrd="0" presId="urn:microsoft.com/office/officeart/2005/8/layout/list1"/>
    <dgm:cxn modelId="{1E05DEF0-B13B-440C-9019-7D8452C5DF50}" type="presParOf" srcId="{EBC106C4-71F2-419F-9E2C-463E919C3AB6}" destId="{A9F59B47-C26D-49FE-A8F1-AE6343C7B0CA}" srcOrd="2" destOrd="0" presId="urn:microsoft.com/office/officeart/2005/8/layout/list1"/>
    <dgm:cxn modelId="{541358E1-0595-45B0-977C-32845AD39859}" type="presParOf" srcId="{EBC106C4-71F2-419F-9E2C-463E919C3AB6}" destId="{68DCA2FB-8D9A-431B-ACC4-7472D4F91148}" srcOrd="3" destOrd="0" presId="urn:microsoft.com/office/officeart/2005/8/layout/list1"/>
    <dgm:cxn modelId="{4F822E07-B95A-406E-BA2F-3EC1975AF450}" type="presParOf" srcId="{EBC106C4-71F2-419F-9E2C-463E919C3AB6}" destId="{D78C243E-F220-49BC-8319-054E5D78BDD6}" srcOrd="4" destOrd="0" presId="urn:microsoft.com/office/officeart/2005/8/layout/list1"/>
    <dgm:cxn modelId="{37E6EB10-0BA0-4D98-BE25-509993309744}" type="presParOf" srcId="{D78C243E-F220-49BC-8319-054E5D78BDD6}" destId="{D377E326-F173-4ED1-B55F-7F82FB1243FF}" srcOrd="0" destOrd="0" presId="urn:microsoft.com/office/officeart/2005/8/layout/list1"/>
    <dgm:cxn modelId="{AD2F52A1-C90E-4391-8F00-0EDA8510BB49}" type="presParOf" srcId="{D78C243E-F220-49BC-8319-054E5D78BDD6}" destId="{5B6A5C31-3B36-459B-9A58-02F97E3AB40D}" srcOrd="1" destOrd="0" presId="urn:microsoft.com/office/officeart/2005/8/layout/list1"/>
    <dgm:cxn modelId="{02892819-488E-4A25-933A-0BEA2560F182}" type="presParOf" srcId="{EBC106C4-71F2-419F-9E2C-463E919C3AB6}" destId="{F4A0B885-0A73-48B6-B55A-2122329FE2D7}" srcOrd="5" destOrd="0" presId="urn:microsoft.com/office/officeart/2005/8/layout/list1"/>
    <dgm:cxn modelId="{BB172932-D3FA-423B-9367-A703B7682073}" type="presParOf" srcId="{EBC106C4-71F2-419F-9E2C-463E919C3AB6}" destId="{F124BD54-B6F4-4D7E-8AD6-EBB9F138837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12C283-DED5-416B-918D-5E83218ED49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AB9CB8B-355F-4588-95F7-13D0E57E87AA}">
      <dgm:prSet/>
      <dgm:spPr/>
      <dgm:t>
        <a:bodyPr/>
        <a:lstStyle/>
        <a:p>
          <a:r>
            <a:rPr lang="en-US"/>
            <a:t>Eat more of the good stuff</a:t>
          </a:r>
        </a:p>
      </dgm:t>
    </dgm:pt>
    <dgm:pt modelId="{9B75E661-4FE6-4C27-8470-7244050FA029}" type="parTrans" cxnId="{F85A20DF-ADA0-41C0-973E-453CA6064591}">
      <dgm:prSet/>
      <dgm:spPr/>
      <dgm:t>
        <a:bodyPr/>
        <a:lstStyle/>
        <a:p>
          <a:endParaRPr lang="en-US"/>
        </a:p>
      </dgm:t>
    </dgm:pt>
    <dgm:pt modelId="{E62697DE-A4E6-4A6E-82AD-D73BB96F5AEE}" type="sibTrans" cxnId="{F85A20DF-ADA0-41C0-973E-453CA6064591}">
      <dgm:prSet/>
      <dgm:spPr/>
      <dgm:t>
        <a:bodyPr/>
        <a:lstStyle/>
        <a:p>
          <a:endParaRPr lang="en-US"/>
        </a:p>
      </dgm:t>
    </dgm:pt>
    <dgm:pt modelId="{E6C40077-0DE4-4AF2-A117-4B746802D903}">
      <dgm:prSet/>
      <dgm:spPr/>
      <dgm:t>
        <a:bodyPr/>
        <a:lstStyle/>
        <a:p>
          <a:r>
            <a:rPr lang="en-US"/>
            <a:t>Sleep</a:t>
          </a:r>
        </a:p>
      </dgm:t>
    </dgm:pt>
    <dgm:pt modelId="{31F0D44C-5FA3-48F4-B707-D1AAF4C6B4CB}" type="parTrans" cxnId="{305F473A-CE81-44BA-B646-58BA97425FC2}">
      <dgm:prSet/>
      <dgm:spPr/>
      <dgm:t>
        <a:bodyPr/>
        <a:lstStyle/>
        <a:p>
          <a:endParaRPr lang="en-US"/>
        </a:p>
      </dgm:t>
    </dgm:pt>
    <dgm:pt modelId="{3D7C5E67-9D0F-4784-8C50-15ECA25E3E3F}" type="sibTrans" cxnId="{305F473A-CE81-44BA-B646-58BA97425FC2}">
      <dgm:prSet/>
      <dgm:spPr/>
      <dgm:t>
        <a:bodyPr/>
        <a:lstStyle/>
        <a:p>
          <a:endParaRPr lang="en-US"/>
        </a:p>
      </dgm:t>
    </dgm:pt>
    <dgm:pt modelId="{3E261311-0287-4CA7-AE40-7704A8EF855B}">
      <dgm:prSet/>
      <dgm:spPr/>
      <dgm:t>
        <a:bodyPr/>
        <a:lstStyle/>
        <a:p>
          <a:r>
            <a:rPr lang="en-US"/>
            <a:t>Meditate / Relax</a:t>
          </a:r>
        </a:p>
      </dgm:t>
    </dgm:pt>
    <dgm:pt modelId="{FDA5841D-F37E-4D8A-B097-13F0B1A84D27}" type="parTrans" cxnId="{C377F001-B0E7-4AFA-B8D4-CC632B15A6DD}">
      <dgm:prSet/>
      <dgm:spPr/>
      <dgm:t>
        <a:bodyPr/>
        <a:lstStyle/>
        <a:p>
          <a:endParaRPr lang="en-US"/>
        </a:p>
      </dgm:t>
    </dgm:pt>
    <dgm:pt modelId="{22E37B53-272D-418D-9AB0-1CAF19D048BA}" type="sibTrans" cxnId="{C377F001-B0E7-4AFA-B8D4-CC632B15A6DD}">
      <dgm:prSet/>
      <dgm:spPr/>
      <dgm:t>
        <a:bodyPr/>
        <a:lstStyle/>
        <a:p>
          <a:endParaRPr lang="en-US"/>
        </a:p>
      </dgm:t>
    </dgm:pt>
    <dgm:pt modelId="{51E3B87B-419E-493E-8EBA-19037104C14F}">
      <dgm:prSet/>
      <dgm:spPr/>
      <dgm:t>
        <a:bodyPr/>
        <a:lstStyle/>
        <a:p>
          <a:r>
            <a:rPr lang="en-US"/>
            <a:t>Exercise for fun</a:t>
          </a:r>
        </a:p>
      </dgm:t>
    </dgm:pt>
    <dgm:pt modelId="{1E569AC0-38AE-42ED-B603-0299849C3D65}" type="parTrans" cxnId="{D7514337-C2B5-45C4-9BFD-D0F7D1654512}">
      <dgm:prSet/>
      <dgm:spPr/>
      <dgm:t>
        <a:bodyPr/>
        <a:lstStyle/>
        <a:p>
          <a:endParaRPr lang="en-US"/>
        </a:p>
      </dgm:t>
    </dgm:pt>
    <dgm:pt modelId="{C15909A6-7673-46E7-8178-6EEA71048732}" type="sibTrans" cxnId="{D7514337-C2B5-45C4-9BFD-D0F7D1654512}">
      <dgm:prSet/>
      <dgm:spPr/>
      <dgm:t>
        <a:bodyPr/>
        <a:lstStyle/>
        <a:p>
          <a:endParaRPr lang="en-US"/>
        </a:p>
      </dgm:t>
    </dgm:pt>
    <dgm:pt modelId="{96E7BB7A-7616-45E5-992D-75104AD4A30A}">
      <dgm:prSet/>
      <dgm:spPr/>
      <dgm:t>
        <a:bodyPr/>
        <a:lstStyle/>
        <a:p>
          <a:r>
            <a:rPr lang="en-US"/>
            <a:t>Pursue fun and passion</a:t>
          </a:r>
        </a:p>
      </dgm:t>
    </dgm:pt>
    <dgm:pt modelId="{213F33BD-5143-48CD-A9E5-3E19D91926F1}" type="parTrans" cxnId="{8D73FA39-9A03-4996-90F3-765B7138778E}">
      <dgm:prSet/>
      <dgm:spPr/>
      <dgm:t>
        <a:bodyPr/>
        <a:lstStyle/>
        <a:p>
          <a:endParaRPr lang="en-US"/>
        </a:p>
      </dgm:t>
    </dgm:pt>
    <dgm:pt modelId="{797BCB58-F5B3-461E-9C1B-9BD20B300C8E}" type="sibTrans" cxnId="{8D73FA39-9A03-4996-90F3-765B7138778E}">
      <dgm:prSet/>
      <dgm:spPr/>
      <dgm:t>
        <a:bodyPr/>
        <a:lstStyle/>
        <a:p>
          <a:endParaRPr lang="en-US"/>
        </a:p>
      </dgm:t>
    </dgm:pt>
    <dgm:pt modelId="{B74AC234-C1A4-42DA-94C1-095F45DACD8D}" type="pres">
      <dgm:prSet presAssocID="{9312C283-DED5-416B-918D-5E83218ED49B}" presName="outerComposite" presStyleCnt="0">
        <dgm:presLayoutVars>
          <dgm:chMax val="5"/>
          <dgm:dir/>
          <dgm:resizeHandles val="exact"/>
        </dgm:presLayoutVars>
      </dgm:prSet>
      <dgm:spPr/>
    </dgm:pt>
    <dgm:pt modelId="{E780EB0D-E159-4585-BF37-C009D646C619}" type="pres">
      <dgm:prSet presAssocID="{9312C283-DED5-416B-918D-5E83218ED49B}" presName="dummyMaxCanvas" presStyleCnt="0">
        <dgm:presLayoutVars/>
      </dgm:prSet>
      <dgm:spPr/>
    </dgm:pt>
    <dgm:pt modelId="{812157C4-D9BB-4E9E-A779-19E21A496A27}" type="pres">
      <dgm:prSet presAssocID="{9312C283-DED5-416B-918D-5E83218ED49B}" presName="FiveNodes_1" presStyleLbl="node1" presStyleIdx="0" presStyleCnt="5">
        <dgm:presLayoutVars>
          <dgm:bulletEnabled val="1"/>
        </dgm:presLayoutVars>
      </dgm:prSet>
      <dgm:spPr/>
    </dgm:pt>
    <dgm:pt modelId="{3D793EC6-B42C-4A32-8DB0-7CCF79F29FEF}" type="pres">
      <dgm:prSet presAssocID="{9312C283-DED5-416B-918D-5E83218ED49B}" presName="FiveNodes_2" presStyleLbl="node1" presStyleIdx="1" presStyleCnt="5">
        <dgm:presLayoutVars>
          <dgm:bulletEnabled val="1"/>
        </dgm:presLayoutVars>
      </dgm:prSet>
      <dgm:spPr/>
    </dgm:pt>
    <dgm:pt modelId="{C7EEFB4E-E06F-42E0-BC7A-0160D575BE68}" type="pres">
      <dgm:prSet presAssocID="{9312C283-DED5-416B-918D-5E83218ED49B}" presName="FiveNodes_3" presStyleLbl="node1" presStyleIdx="2" presStyleCnt="5">
        <dgm:presLayoutVars>
          <dgm:bulletEnabled val="1"/>
        </dgm:presLayoutVars>
      </dgm:prSet>
      <dgm:spPr/>
    </dgm:pt>
    <dgm:pt modelId="{87325B23-E582-4458-9CF7-2FFC440E9621}" type="pres">
      <dgm:prSet presAssocID="{9312C283-DED5-416B-918D-5E83218ED49B}" presName="FiveNodes_4" presStyleLbl="node1" presStyleIdx="3" presStyleCnt="5">
        <dgm:presLayoutVars>
          <dgm:bulletEnabled val="1"/>
        </dgm:presLayoutVars>
      </dgm:prSet>
      <dgm:spPr/>
    </dgm:pt>
    <dgm:pt modelId="{DB2EC1EA-F8B9-4CC2-BFD8-9EFD3ACC257E}" type="pres">
      <dgm:prSet presAssocID="{9312C283-DED5-416B-918D-5E83218ED49B}" presName="FiveNodes_5" presStyleLbl="node1" presStyleIdx="4" presStyleCnt="5">
        <dgm:presLayoutVars>
          <dgm:bulletEnabled val="1"/>
        </dgm:presLayoutVars>
      </dgm:prSet>
      <dgm:spPr/>
    </dgm:pt>
    <dgm:pt modelId="{4B00CD06-9A5A-48B8-ACE4-D11AFABD6123}" type="pres">
      <dgm:prSet presAssocID="{9312C283-DED5-416B-918D-5E83218ED49B}" presName="FiveConn_1-2" presStyleLbl="fgAccFollowNode1" presStyleIdx="0" presStyleCnt="4">
        <dgm:presLayoutVars>
          <dgm:bulletEnabled val="1"/>
        </dgm:presLayoutVars>
      </dgm:prSet>
      <dgm:spPr/>
    </dgm:pt>
    <dgm:pt modelId="{1E7802B7-C1B2-4EE9-BB79-10A67D649B80}" type="pres">
      <dgm:prSet presAssocID="{9312C283-DED5-416B-918D-5E83218ED49B}" presName="FiveConn_2-3" presStyleLbl="fgAccFollowNode1" presStyleIdx="1" presStyleCnt="4">
        <dgm:presLayoutVars>
          <dgm:bulletEnabled val="1"/>
        </dgm:presLayoutVars>
      </dgm:prSet>
      <dgm:spPr/>
    </dgm:pt>
    <dgm:pt modelId="{4B91295B-6363-4DCF-BFB6-2335318663C2}" type="pres">
      <dgm:prSet presAssocID="{9312C283-DED5-416B-918D-5E83218ED49B}" presName="FiveConn_3-4" presStyleLbl="fgAccFollowNode1" presStyleIdx="2" presStyleCnt="4">
        <dgm:presLayoutVars>
          <dgm:bulletEnabled val="1"/>
        </dgm:presLayoutVars>
      </dgm:prSet>
      <dgm:spPr/>
    </dgm:pt>
    <dgm:pt modelId="{6644A923-69B7-4A95-9459-A858FF186D05}" type="pres">
      <dgm:prSet presAssocID="{9312C283-DED5-416B-918D-5E83218ED49B}" presName="FiveConn_4-5" presStyleLbl="fgAccFollowNode1" presStyleIdx="3" presStyleCnt="4">
        <dgm:presLayoutVars>
          <dgm:bulletEnabled val="1"/>
        </dgm:presLayoutVars>
      </dgm:prSet>
      <dgm:spPr/>
    </dgm:pt>
    <dgm:pt modelId="{7E3E8378-FD30-4CA6-8C0A-240C5984F40F}" type="pres">
      <dgm:prSet presAssocID="{9312C283-DED5-416B-918D-5E83218ED49B}" presName="FiveNodes_1_text" presStyleLbl="node1" presStyleIdx="4" presStyleCnt="5">
        <dgm:presLayoutVars>
          <dgm:bulletEnabled val="1"/>
        </dgm:presLayoutVars>
      </dgm:prSet>
      <dgm:spPr/>
    </dgm:pt>
    <dgm:pt modelId="{1DC4D62B-E29A-4FF3-BB4D-7813B2FDB699}" type="pres">
      <dgm:prSet presAssocID="{9312C283-DED5-416B-918D-5E83218ED49B}" presName="FiveNodes_2_text" presStyleLbl="node1" presStyleIdx="4" presStyleCnt="5">
        <dgm:presLayoutVars>
          <dgm:bulletEnabled val="1"/>
        </dgm:presLayoutVars>
      </dgm:prSet>
      <dgm:spPr/>
    </dgm:pt>
    <dgm:pt modelId="{3921A335-130E-4745-B190-97052EF2BB48}" type="pres">
      <dgm:prSet presAssocID="{9312C283-DED5-416B-918D-5E83218ED49B}" presName="FiveNodes_3_text" presStyleLbl="node1" presStyleIdx="4" presStyleCnt="5">
        <dgm:presLayoutVars>
          <dgm:bulletEnabled val="1"/>
        </dgm:presLayoutVars>
      </dgm:prSet>
      <dgm:spPr/>
    </dgm:pt>
    <dgm:pt modelId="{73A6F09B-123E-4E3E-A251-9E179202D862}" type="pres">
      <dgm:prSet presAssocID="{9312C283-DED5-416B-918D-5E83218ED49B}" presName="FiveNodes_4_text" presStyleLbl="node1" presStyleIdx="4" presStyleCnt="5">
        <dgm:presLayoutVars>
          <dgm:bulletEnabled val="1"/>
        </dgm:presLayoutVars>
      </dgm:prSet>
      <dgm:spPr/>
    </dgm:pt>
    <dgm:pt modelId="{6770D4F9-7E6C-4128-924B-7453B671E527}" type="pres">
      <dgm:prSet presAssocID="{9312C283-DED5-416B-918D-5E83218ED49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377F001-B0E7-4AFA-B8D4-CC632B15A6DD}" srcId="{9312C283-DED5-416B-918D-5E83218ED49B}" destId="{3E261311-0287-4CA7-AE40-7704A8EF855B}" srcOrd="2" destOrd="0" parTransId="{FDA5841D-F37E-4D8A-B097-13F0B1A84D27}" sibTransId="{22E37B53-272D-418D-9AB0-1CAF19D048BA}"/>
    <dgm:cxn modelId="{597A1902-12F8-447D-821B-C2A3C536912E}" type="presOf" srcId="{96E7BB7A-7616-45E5-992D-75104AD4A30A}" destId="{DB2EC1EA-F8B9-4CC2-BFD8-9EFD3ACC257E}" srcOrd="0" destOrd="0" presId="urn:microsoft.com/office/officeart/2005/8/layout/vProcess5"/>
    <dgm:cxn modelId="{8252D316-1951-40CA-B0AB-440A942D6C2F}" type="presOf" srcId="{E6C40077-0DE4-4AF2-A117-4B746802D903}" destId="{1DC4D62B-E29A-4FF3-BB4D-7813B2FDB699}" srcOrd="1" destOrd="0" presId="urn:microsoft.com/office/officeart/2005/8/layout/vProcess5"/>
    <dgm:cxn modelId="{F750912C-5977-41B3-9CD7-452952D57B88}" type="presOf" srcId="{E6C40077-0DE4-4AF2-A117-4B746802D903}" destId="{3D793EC6-B42C-4A32-8DB0-7CCF79F29FEF}" srcOrd="0" destOrd="0" presId="urn:microsoft.com/office/officeart/2005/8/layout/vProcess5"/>
    <dgm:cxn modelId="{A0D04435-3388-4EF3-83FE-974D9A1D3E2C}" type="presOf" srcId="{3E261311-0287-4CA7-AE40-7704A8EF855B}" destId="{C7EEFB4E-E06F-42E0-BC7A-0160D575BE68}" srcOrd="0" destOrd="0" presId="urn:microsoft.com/office/officeart/2005/8/layout/vProcess5"/>
    <dgm:cxn modelId="{D7514337-C2B5-45C4-9BFD-D0F7D1654512}" srcId="{9312C283-DED5-416B-918D-5E83218ED49B}" destId="{51E3B87B-419E-493E-8EBA-19037104C14F}" srcOrd="3" destOrd="0" parTransId="{1E569AC0-38AE-42ED-B603-0299849C3D65}" sibTransId="{C15909A6-7673-46E7-8178-6EEA71048732}"/>
    <dgm:cxn modelId="{FB4B6E39-8247-45D1-8103-1C870A19157C}" type="presOf" srcId="{3E261311-0287-4CA7-AE40-7704A8EF855B}" destId="{3921A335-130E-4745-B190-97052EF2BB48}" srcOrd="1" destOrd="0" presId="urn:microsoft.com/office/officeart/2005/8/layout/vProcess5"/>
    <dgm:cxn modelId="{8D73FA39-9A03-4996-90F3-765B7138778E}" srcId="{9312C283-DED5-416B-918D-5E83218ED49B}" destId="{96E7BB7A-7616-45E5-992D-75104AD4A30A}" srcOrd="4" destOrd="0" parTransId="{213F33BD-5143-48CD-A9E5-3E19D91926F1}" sibTransId="{797BCB58-F5B3-461E-9C1B-9BD20B300C8E}"/>
    <dgm:cxn modelId="{305F473A-CE81-44BA-B646-58BA97425FC2}" srcId="{9312C283-DED5-416B-918D-5E83218ED49B}" destId="{E6C40077-0DE4-4AF2-A117-4B746802D903}" srcOrd="1" destOrd="0" parTransId="{31F0D44C-5FA3-48F4-B707-D1AAF4C6B4CB}" sibTransId="{3D7C5E67-9D0F-4784-8C50-15ECA25E3E3F}"/>
    <dgm:cxn modelId="{29001045-9B4E-4BDE-B4AC-6EACC49FF279}" type="presOf" srcId="{22E37B53-272D-418D-9AB0-1CAF19D048BA}" destId="{4B91295B-6363-4DCF-BFB6-2335318663C2}" srcOrd="0" destOrd="0" presId="urn:microsoft.com/office/officeart/2005/8/layout/vProcess5"/>
    <dgm:cxn modelId="{F2443D7E-2E9B-4A32-B0F2-1504440C70A3}" type="presOf" srcId="{E62697DE-A4E6-4A6E-82AD-D73BB96F5AEE}" destId="{4B00CD06-9A5A-48B8-ACE4-D11AFABD6123}" srcOrd="0" destOrd="0" presId="urn:microsoft.com/office/officeart/2005/8/layout/vProcess5"/>
    <dgm:cxn modelId="{9EF75E93-8B95-4F5B-92EA-E8BF8BAC93DF}" type="presOf" srcId="{9AB9CB8B-355F-4588-95F7-13D0E57E87AA}" destId="{812157C4-D9BB-4E9E-A779-19E21A496A27}" srcOrd="0" destOrd="0" presId="urn:microsoft.com/office/officeart/2005/8/layout/vProcess5"/>
    <dgm:cxn modelId="{2A4A1F9E-9E31-4C04-9AF3-9C08EE050555}" type="presOf" srcId="{51E3B87B-419E-493E-8EBA-19037104C14F}" destId="{73A6F09B-123E-4E3E-A251-9E179202D862}" srcOrd="1" destOrd="0" presId="urn:microsoft.com/office/officeart/2005/8/layout/vProcess5"/>
    <dgm:cxn modelId="{66F758AE-AFF9-4716-A2E7-FDBFDCD370D2}" type="presOf" srcId="{51E3B87B-419E-493E-8EBA-19037104C14F}" destId="{87325B23-E582-4458-9CF7-2FFC440E9621}" srcOrd="0" destOrd="0" presId="urn:microsoft.com/office/officeart/2005/8/layout/vProcess5"/>
    <dgm:cxn modelId="{4D26A8B9-8ED6-438E-A2EE-6DC46CF0D4F5}" type="presOf" srcId="{9AB9CB8B-355F-4588-95F7-13D0E57E87AA}" destId="{7E3E8378-FD30-4CA6-8C0A-240C5984F40F}" srcOrd="1" destOrd="0" presId="urn:microsoft.com/office/officeart/2005/8/layout/vProcess5"/>
    <dgm:cxn modelId="{ECFD27BD-14E9-488A-9F41-DBE14ED18570}" type="presOf" srcId="{3D7C5E67-9D0F-4784-8C50-15ECA25E3E3F}" destId="{1E7802B7-C1B2-4EE9-BB79-10A67D649B80}" srcOrd="0" destOrd="0" presId="urn:microsoft.com/office/officeart/2005/8/layout/vProcess5"/>
    <dgm:cxn modelId="{405710CF-9F0A-47CB-A167-9B460AF29295}" type="presOf" srcId="{96E7BB7A-7616-45E5-992D-75104AD4A30A}" destId="{6770D4F9-7E6C-4128-924B-7453B671E527}" srcOrd="1" destOrd="0" presId="urn:microsoft.com/office/officeart/2005/8/layout/vProcess5"/>
    <dgm:cxn modelId="{2E3491DE-182F-49F9-A1A3-350410F97850}" type="presOf" srcId="{9312C283-DED5-416B-918D-5E83218ED49B}" destId="{B74AC234-C1A4-42DA-94C1-095F45DACD8D}" srcOrd="0" destOrd="0" presId="urn:microsoft.com/office/officeart/2005/8/layout/vProcess5"/>
    <dgm:cxn modelId="{F85A20DF-ADA0-41C0-973E-453CA6064591}" srcId="{9312C283-DED5-416B-918D-5E83218ED49B}" destId="{9AB9CB8B-355F-4588-95F7-13D0E57E87AA}" srcOrd="0" destOrd="0" parTransId="{9B75E661-4FE6-4C27-8470-7244050FA029}" sibTransId="{E62697DE-A4E6-4A6E-82AD-D73BB96F5AEE}"/>
    <dgm:cxn modelId="{05B454F3-7FEF-4FE2-A7AD-CF425BF41ECF}" type="presOf" srcId="{C15909A6-7673-46E7-8178-6EEA71048732}" destId="{6644A923-69B7-4A95-9459-A858FF186D05}" srcOrd="0" destOrd="0" presId="urn:microsoft.com/office/officeart/2005/8/layout/vProcess5"/>
    <dgm:cxn modelId="{8C38170A-7A74-4F2E-B67E-09E6BD6AEB2D}" type="presParOf" srcId="{B74AC234-C1A4-42DA-94C1-095F45DACD8D}" destId="{E780EB0D-E159-4585-BF37-C009D646C619}" srcOrd="0" destOrd="0" presId="urn:microsoft.com/office/officeart/2005/8/layout/vProcess5"/>
    <dgm:cxn modelId="{3646E9C5-29F2-4AEF-AAC1-3C4CEF3EEF13}" type="presParOf" srcId="{B74AC234-C1A4-42DA-94C1-095F45DACD8D}" destId="{812157C4-D9BB-4E9E-A779-19E21A496A27}" srcOrd="1" destOrd="0" presId="urn:microsoft.com/office/officeart/2005/8/layout/vProcess5"/>
    <dgm:cxn modelId="{DBB7BBBB-B639-408D-894A-B7B82AA327C4}" type="presParOf" srcId="{B74AC234-C1A4-42DA-94C1-095F45DACD8D}" destId="{3D793EC6-B42C-4A32-8DB0-7CCF79F29FEF}" srcOrd="2" destOrd="0" presId="urn:microsoft.com/office/officeart/2005/8/layout/vProcess5"/>
    <dgm:cxn modelId="{DF9A8C74-E90B-4C09-B9EE-333981E73570}" type="presParOf" srcId="{B74AC234-C1A4-42DA-94C1-095F45DACD8D}" destId="{C7EEFB4E-E06F-42E0-BC7A-0160D575BE68}" srcOrd="3" destOrd="0" presId="urn:microsoft.com/office/officeart/2005/8/layout/vProcess5"/>
    <dgm:cxn modelId="{D1901448-8478-4E39-AB34-78F6D87847B2}" type="presParOf" srcId="{B74AC234-C1A4-42DA-94C1-095F45DACD8D}" destId="{87325B23-E582-4458-9CF7-2FFC440E9621}" srcOrd="4" destOrd="0" presId="urn:microsoft.com/office/officeart/2005/8/layout/vProcess5"/>
    <dgm:cxn modelId="{7C3BA1DA-7E9D-44C0-98CD-4F51F4F19B72}" type="presParOf" srcId="{B74AC234-C1A4-42DA-94C1-095F45DACD8D}" destId="{DB2EC1EA-F8B9-4CC2-BFD8-9EFD3ACC257E}" srcOrd="5" destOrd="0" presId="urn:microsoft.com/office/officeart/2005/8/layout/vProcess5"/>
    <dgm:cxn modelId="{05C52A39-B91F-4919-8F7C-B9E64B849308}" type="presParOf" srcId="{B74AC234-C1A4-42DA-94C1-095F45DACD8D}" destId="{4B00CD06-9A5A-48B8-ACE4-D11AFABD6123}" srcOrd="6" destOrd="0" presId="urn:microsoft.com/office/officeart/2005/8/layout/vProcess5"/>
    <dgm:cxn modelId="{52B8ED69-8FE8-432E-9C4C-261C296F78DA}" type="presParOf" srcId="{B74AC234-C1A4-42DA-94C1-095F45DACD8D}" destId="{1E7802B7-C1B2-4EE9-BB79-10A67D649B80}" srcOrd="7" destOrd="0" presId="urn:microsoft.com/office/officeart/2005/8/layout/vProcess5"/>
    <dgm:cxn modelId="{088AFF89-3FD4-449E-9786-22DBC5013F3C}" type="presParOf" srcId="{B74AC234-C1A4-42DA-94C1-095F45DACD8D}" destId="{4B91295B-6363-4DCF-BFB6-2335318663C2}" srcOrd="8" destOrd="0" presId="urn:microsoft.com/office/officeart/2005/8/layout/vProcess5"/>
    <dgm:cxn modelId="{A23EE5CE-9098-4E25-BE5D-20C30A9574CE}" type="presParOf" srcId="{B74AC234-C1A4-42DA-94C1-095F45DACD8D}" destId="{6644A923-69B7-4A95-9459-A858FF186D05}" srcOrd="9" destOrd="0" presId="urn:microsoft.com/office/officeart/2005/8/layout/vProcess5"/>
    <dgm:cxn modelId="{4519B3C1-DB2D-48B9-B06A-0F115E7EA613}" type="presParOf" srcId="{B74AC234-C1A4-42DA-94C1-095F45DACD8D}" destId="{7E3E8378-FD30-4CA6-8C0A-240C5984F40F}" srcOrd="10" destOrd="0" presId="urn:microsoft.com/office/officeart/2005/8/layout/vProcess5"/>
    <dgm:cxn modelId="{297F6B3A-CE12-4DC5-8D2F-C0F566853B4D}" type="presParOf" srcId="{B74AC234-C1A4-42DA-94C1-095F45DACD8D}" destId="{1DC4D62B-E29A-4FF3-BB4D-7813B2FDB699}" srcOrd="11" destOrd="0" presId="urn:microsoft.com/office/officeart/2005/8/layout/vProcess5"/>
    <dgm:cxn modelId="{EAF8AF50-CAAE-46D8-AEBE-F298BF799998}" type="presParOf" srcId="{B74AC234-C1A4-42DA-94C1-095F45DACD8D}" destId="{3921A335-130E-4745-B190-97052EF2BB48}" srcOrd="12" destOrd="0" presId="urn:microsoft.com/office/officeart/2005/8/layout/vProcess5"/>
    <dgm:cxn modelId="{6C2AADF9-914E-41DD-8FEB-D81D576B305D}" type="presParOf" srcId="{B74AC234-C1A4-42DA-94C1-095F45DACD8D}" destId="{73A6F09B-123E-4E3E-A251-9E179202D862}" srcOrd="13" destOrd="0" presId="urn:microsoft.com/office/officeart/2005/8/layout/vProcess5"/>
    <dgm:cxn modelId="{9083AFE3-D99A-4C4B-B732-CB36412E3D75}" type="presParOf" srcId="{B74AC234-C1A4-42DA-94C1-095F45DACD8D}" destId="{6770D4F9-7E6C-4128-924B-7453B671E52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B23F75-5511-457D-8DDA-5A6BC62500CE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87D67C-33A4-45C9-AE82-31F6DF75E375}">
      <dgm:prSet/>
      <dgm:spPr/>
      <dgm:t>
        <a:bodyPr/>
        <a:lstStyle/>
        <a:p>
          <a:r>
            <a:rPr lang="en-US"/>
            <a:t>Ask</a:t>
          </a:r>
        </a:p>
      </dgm:t>
    </dgm:pt>
    <dgm:pt modelId="{9C604F5E-1ABC-4B96-991D-8C0F805FD556}" type="parTrans" cxnId="{AEA84893-D108-400B-B97F-DDDE91EF48B2}">
      <dgm:prSet/>
      <dgm:spPr/>
      <dgm:t>
        <a:bodyPr/>
        <a:lstStyle/>
        <a:p>
          <a:endParaRPr lang="en-US"/>
        </a:p>
      </dgm:t>
    </dgm:pt>
    <dgm:pt modelId="{60BA3B9C-0634-4CAF-83ED-FF929234FDFA}" type="sibTrans" cxnId="{AEA84893-D108-400B-B97F-DDDE91EF48B2}">
      <dgm:prSet/>
      <dgm:spPr/>
      <dgm:t>
        <a:bodyPr/>
        <a:lstStyle/>
        <a:p>
          <a:endParaRPr lang="en-US"/>
        </a:p>
      </dgm:t>
    </dgm:pt>
    <dgm:pt modelId="{7B69B3D5-0D8D-42AC-9EF5-104672CA622A}">
      <dgm:prSet/>
      <dgm:spPr/>
      <dgm:t>
        <a:bodyPr/>
        <a:lstStyle/>
        <a:p>
          <a:r>
            <a:rPr lang="en-US"/>
            <a:t>Ask trusted friends what they think</a:t>
          </a:r>
        </a:p>
      </dgm:t>
    </dgm:pt>
    <dgm:pt modelId="{CA0E12F4-33E3-4AD1-86A4-0D83EAE95C91}" type="parTrans" cxnId="{26167DA0-02E7-409B-9EA8-1BE8038449CF}">
      <dgm:prSet/>
      <dgm:spPr/>
      <dgm:t>
        <a:bodyPr/>
        <a:lstStyle/>
        <a:p>
          <a:endParaRPr lang="en-US"/>
        </a:p>
      </dgm:t>
    </dgm:pt>
    <dgm:pt modelId="{87DA6E3C-517D-451A-9D36-2EAA6C6153F8}" type="sibTrans" cxnId="{26167DA0-02E7-409B-9EA8-1BE8038449CF}">
      <dgm:prSet/>
      <dgm:spPr/>
      <dgm:t>
        <a:bodyPr/>
        <a:lstStyle/>
        <a:p>
          <a:endParaRPr lang="en-US"/>
        </a:p>
      </dgm:t>
    </dgm:pt>
    <dgm:pt modelId="{538577BC-F9C5-4477-AD4E-DC89A5AE1E67}">
      <dgm:prSet/>
      <dgm:spPr/>
      <dgm:t>
        <a:bodyPr/>
        <a:lstStyle/>
        <a:p>
          <a:r>
            <a:rPr lang="en-US"/>
            <a:t>Talk about</a:t>
          </a:r>
        </a:p>
      </dgm:t>
    </dgm:pt>
    <dgm:pt modelId="{625EB36E-43C3-48CA-A87A-48AA9113F6A7}" type="parTrans" cxnId="{C2110603-C2A5-43F6-B527-3B9679EF6E50}">
      <dgm:prSet/>
      <dgm:spPr/>
      <dgm:t>
        <a:bodyPr/>
        <a:lstStyle/>
        <a:p>
          <a:endParaRPr lang="en-US"/>
        </a:p>
      </dgm:t>
    </dgm:pt>
    <dgm:pt modelId="{40511436-125A-4F4C-93F7-AE5B02655B52}" type="sibTrans" cxnId="{C2110603-C2A5-43F6-B527-3B9679EF6E50}">
      <dgm:prSet/>
      <dgm:spPr/>
      <dgm:t>
        <a:bodyPr/>
        <a:lstStyle/>
        <a:p>
          <a:endParaRPr lang="en-US"/>
        </a:p>
      </dgm:t>
    </dgm:pt>
    <dgm:pt modelId="{0494F518-8474-43E5-B6AE-77DAC0F3547E}">
      <dgm:prSet/>
      <dgm:spPr/>
      <dgm:t>
        <a:bodyPr/>
        <a:lstStyle/>
        <a:p>
          <a:r>
            <a:rPr lang="en-US"/>
            <a:t>Talk about your questions/concerns</a:t>
          </a:r>
        </a:p>
      </dgm:t>
    </dgm:pt>
    <dgm:pt modelId="{341769DA-4CBA-4E9A-B877-800E45B66167}" type="parTrans" cxnId="{A5C8DF4A-BC07-48E2-BF8F-D9EF6FE12048}">
      <dgm:prSet/>
      <dgm:spPr/>
      <dgm:t>
        <a:bodyPr/>
        <a:lstStyle/>
        <a:p>
          <a:endParaRPr lang="en-US"/>
        </a:p>
      </dgm:t>
    </dgm:pt>
    <dgm:pt modelId="{A2D6E6F2-66B3-4024-A672-3776D00A57FC}" type="sibTrans" cxnId="{A5C8DF4A-BC07-48E2-BF8F-D9EF6FE12048}">
      <dgm:prSet/>
      <dgm:spPr/>
      <dgm:t>
        <a:bodyPr/>
        <a:lstStyle/>
        <a:p>
          <a:endParaRPr lang="en-US"/>
        </a:p>
      </dgm:t>
    </dgm:pt>
    <dgm:pt modelId="{52FB1EB3-97F3-4D37-8245-8CAE9C826CEC}">
      <dgm:prSet/>
      <dgm:spPr/>
      <dgm:t>
        <a:bodyPr/>
        <a:lstStyle/>
        <a:p>
          <a:r>
            <a:rPr lang="en-US"/>
            <a:t>Don’t go</a:t>
          </a:r>
        </a:p>
      </dgm:t>
    </dgm:pt>
    <dgm:pt modelId="{945A51B6-1766-485E-A3B9-A0164B3DE748}" type="parTrans" cxnId="{CCA21857-1378-4B93-9702-E9A738DC0ED0}">
      <dgm:prSet/>
      <dgm:spPr/>
      <dgm:t>
        <a:bodyPr/>
        <a:lstStyle/>
        <a:p>
          <a:endParaRPr lang="en-US"/>
        </a:p>
      </dgm:t>
    </dgm:pt>
    <dgm:pt modelId="{E23B80A8-18A1-437A-A537-E3732CAD84BD}" type="sibTrans" cxnId="{CCA21857-1378-4B93-9702-E9A738DC0ED0}">
      <dgm:prSet/>
      <dgm:spPr/>
      <dgm:t>
        <a:bodyPr/>
        <a:lstStyle/>
        <a:p>
          <a:endParaRPr lang="en-US"/>
        </a:p>
      </dgm:t>
    </dgm:pt>
    <dgm:pt modelId="{B4558E07-EF35-410F-8A43-4FB0FE936808}">
      <dgm:prSet/>
      <dgm:spPr/>
      <dgm:t>
        <a:bodyPr/>
        <a:lstStyle/>
        <a:p>
          <a:r>
            <a:rPr lang="en-US"/>
            <a:t>Don’t go it alone</a:t>
          </a:r>
        </a:p>
      </dgm:t>
    </dgm:pt>
    <dgm:pt modelId="{6EEB975E-4F7C-4B09-A783-1F682D6933B5}" type="parTrans" cxnId="{389F4AF6-5AB9-46D4-AA92-1E62A95745E2}">
      <dgm:prSet/>
      <dgm:spPr/>
      <dgm:t>
        <a:bodyPr/>
        <a:lstStyle/>
        <a:p>
          <a:endParaRPr lang="en-US"/>
        </a:p>
      </dgm:t>
    </dgm:pt>
    <dgm:pt modelId="{16B69059-DFAB-40C7-AEB8-95468B3A2206}" type="sibTrans" cxnId="{389F4AF6-5AB9-46D4-AA92-1E62A95745E2}">
      <dgm:prSet/>
      <dgm:spPr/>
      <dgm:t>
        <a:bodyPr/>
        <a:lstStyle/>
        <a:p>
          <a:endParaRPr lang="en-US"/>
        </a:p>
      </dgm:t>
    </dgm:pt>
    <dgm:pt modelId="{84F9CE03-4951-4592-94FA-C73DA98636AD}">
      <dgm:prSet/>
      <dgm:spPr/>
      <dgm:t>
        <a:bodyPr/>
        <a:lstStyle/>
        <a:p>
          <a:r>
            <a:rPr lang="en-US"/>
            <a:t>Access</a:t>
          </a:r>
        </a:p>
      </dgm:t>
    </dgm:pt>
    <dgm:pt modelId="{9640097A-3565-439F-9C11-6B6A35F162BF}" type="parTrans" cxnId="{90708F97-1989-43CA-B89B-4BF8DB8A4168}">
      <dgm:prSet/>
      <dgm:spPr/>
      <dgm:t>
        <a:bodyPr/>
        <a:lstStyle/>
        <a:p>
          <a:endParaRPr lang="en-US"/>
        </a:p>
      </dgm:t>
    </dgm:pt>
    <dgm:pt modelId="{CF075F0D-8351-45A0-8AA7-DF977887CAE0}" type="sibTrans" cxnId="{90708F97-1989-43CA-B89B-4BF8DB8A4168}">
      <dgm:prSet/>
      <dgm:spPr/>
      <dgm:t>
        <a:bodyPr/>
        <a:lstStyle/>
        <a:p>
          <a:endParaRPr lang="en-US"/>
        </a:p>
      </dgm:t>
    </dgm:pt>
    <dgm:pt modelId="{2B369DC4-0FE0-4371-A6E4-EEF922D6A900}">
      <dgm:prSet/>
      <dgm:spPr/>
      <dgm:t>
        <a:bodyPr/>
        <a:lstStyle/>
        <a:p>
          <a:r>
            <a:rPr lang="en-US"/>
            <a:t>Access mental health care</a:t>
          </a:r>
        </a:p>
      </dgm:t>
    </dgm:pt>
    <dgm:pt modelId="{7C25CB26-DC27-45DC-B0E4-0DE0CFC7D94C}" type="parTrans" cxnId="{3B95F624-7DCA-497D-9E08-0F41DEEED837}">
      <dgm:prSet/>
      <dgm:spPr/>
      <dgm:t>
        <a:bodyPr/>
        <a:lstStyle/>
        <a:p>
          <a:endParaRPr lang="en-US"/>
        </a:p>
      </dgm:t>
    </dgm:pt>
    <dgm:pt modelId="{6F7FE08F-EBE2-466F-A8DE-39EE058B4C73}" type="sibTrans" cxnId="{3B95F624-7DCA-497D-9E08-0F41DEEED837}">
      <dgm:prSet/>
      <dgm:spPr/>
      <dgm:t>
        <a:bodyPr/>
        <a:lstStyle/>
        <a:p>
          <a:endParaRPr lang="en-US"/>
        </a:p>
      </dgm:t>
    </dgm:pt>
    <dgm:pt modelId="{DDD003E6-7828-430D-A669-FF207EE229D9}" type="pres">
      <dgm:prSet presAssocID="{22B23F75-5511-457D-8DDA-5A6BC62500CE}" presName="Name0" presStyleCnt="0">
        <dgm:presLayoutVars>
          <dgm:dir/>
          <dgm:animLvl val="lvl"/>
          <dgm:resizeHandles val="exact"/>
        </dgm:presLayoutVars>
      </dgm:prSet>
      <dgm:spPr/>
    </dgm:pt>
    <dgm:pt modelId="{36C34DC7-A3B0-4040-81AD-2512E0D67AFE}" type="pres">
      <dgm:prSet presAssocID="{1587D67C-33A4-45C9-AE82-31F6DF75E375}" presName="linNode" presStyleCnt="0"/>
      <dgm:spPr/>
    </dgm:pt>
    <dgm:pt modelId="{DF2DE6D3-3ECA-4192-9831-8AA75F0C8D63}" type="pres">
      <dgm:prSet presAssocID="{1587D67C-33A4-45C9-AE82-31F6DF75E375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FD511F0C-CBC4-4BFB-9938-B2D3D90C1DEE}" type="pres">
      <dgm:prSet presAssocID="{1587D67C-33A4-45C9-AE82-31F6DF75E375}" presName="descendantText" presStyleLbl="alignAccFollowNode1" presStyleIdx="0" presStyleCnt="4">
        <dgm:presLayoutVars>
          <dgm:bulletEnabled/>
        </dgm:presLayoutVars>
      </dgm:prSet>
      <dgm:spPr/>
    </dgm:pt>
    <dgm:pt modelId="{64B53715-B534-4815-B4C9-AFED9984E638}" type="pres">
      <dgm:prSet presAssocID="{60BA3B9C-0634-4CAF-83ED-FF929234FDFA}" presName="sp" presStyleCnt="0"/>
      <dgm:spPr/>
    </dgm:pt>
    <dgm:pt modelId="{A0F45C73-FF2D-418F-B639-3A2053AA036F}" type="pres">
      <dgm:prSet presAssocID="{538577BC-F9C5-4477-AD4E-DC89A5AE1E67}" presName="linNode" presStyleCnt="0"/>
      <dgm:spPr/>
    </dgm:pt>
    <dgm:pt modelId="{B642032A-98D7-464A-9EAE-A68553CA44BE}" type="pres">
      <dgm:prSet presAssocID="{538577BC-F9C5-4477-AD4E-DC89A5AE1E67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88DBBEEB-8965-46DD-B4C0-CB28A637F1B3}" type="pres">
      <dgm:prSet presAssocID="{538577BC-F9C5-4477-AD4E-DC89A5AE1E67}" presName="descendantText" presStyleLbl="alignAccFollowNode1" presStyleIdx="1" presStyleCnt="4">
        <dgm:presLayoutVars>
          <dgm:bulletEnabled/>
        </dgm:presLayoutVars>
      </dgm:prSet>
      <dgm:spPr/>
    </dgm:pt>
    <dgm:pt modelId="{E1ADB54C-BF25-4EAB-9367-AFD6AA6B4289}" type="pres">
      <dgm:prSet presAssocID="{40511436-125A-4F4C-93F7-AE5B02655B52}" presName="sp" presStyleCnt="0"/>
      <dgm:spPr/>
    </dgm:pt>
    <dgm:pt modelId="{CA20F27F-0518-4D8C-B4E4-79233B117F69}" type="pres">
      <dgm:prSet presAssocID="{52FB1EB3-97F3-4D37-8245-8CAE9C826CEC}" presName="linNode" presStyleCnt="0"/>
      <dgm:spPr/>
    </dgm:pt>
    <dgm:pt modelId="{C8820798-437D-4038-B39D-5B01356CF230}" type="pres">
      <dgm:prSet presAssocID="{52FB1EB3-97F3-4D37-8245-8CAE9C826CEC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23276227-4565-4762-9521-A831247F7B99}" type="pres">
      <dgm:prSet presAssocID="{52FB1EB3-97F3-4D37-8245-8CAE9C826CEC}" presName="descendantText" presStyleLbl="alignAccFollowNode1" presStyleIdx="2" presStyleCnt="4">
        <dgm:presLayoutVars>
          <dgm:bulletEnabled/>
        </dgm:presLayoutVars>
      </dgm:prSet>
      <dgm:spPr/>
    </dgm:pt>
    <dgm:pt modelId="{99A4B6EF-A434-49A7-A36D-582DD35F556F}" type="pres">
      <dgm:prSet presAssocID="{E23B80A8-18A1-437A-A537-E3732CAD84BD}" presName="sp" presStyleCnt="0"/>
      <dgm:spPr/>
    </dgm:pt>
    <dgm:pt modelId="{BC832B6E-2F5C-486E-A717-8444E65584F1}" type="pres">
      <dgm:prSet presAssocID="{84F9CE03-4951-4592-94FA-C73DA98636AD}" presName="linNode" presStyleCnt="0"/>
      <dgm:spPr/>
    </dgm:pt>
    <dgm:pt modelId="{904050FF-DE5B-45C3-B14F-F9543F9BA343}" type="pres">
      <dgm:prSet presAssocID="{84F9CE03-4951-4592-94FA-C73DA98636AD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A9211221-F33E-4990-8D53-A0ED1DEB2FD0}" type="pres">
      <dgm:prSet presAssocID="{84F9CE03-4951-4592-94FA-C73DA98636AD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C2110603-C2A5-43F6-B527-3B9679EF6E50}" srcId="{22B23F75-5511-457D-8DDA-5A6BC62500CE}" destId="{538577BC-F9C5-4477-AD4E-DC89A5AE1E67}" srcOrd="1" destOrd="0" parTransId="{625EB36E-43C3-48CA-A87A-48AA9113F6A7}" sibTransId="{40511436-125A-4F4C-93F7-AE5B02655B52}"/>
    <dgm:cxn modelId="{803E2F19-F716-4CC5-B72C-5DE0255415DB}" type="presOf" srcId="{7B69B3D5-0D8D-42AC-9EF5-104672CA622A}" destId="{FD511F0C-CBC4-4BFB-9938-B2D3D90C1DEE}" srcOrd="0" destOrd="0" presId="urn:microsoft.com/office/officeart/2016/7/layout/VerticalSolidActionList"/>
    <dgm:cxn modelId="{3B95F624-7DCA-497D-9E08-0F41DEEED837}" srcId="{84F9CE03-4951-4592-94FA-C73DA98636AD}" destId="{2B369DC4-0FE0-4371-A6E4-EEF922D6A900}" srcOrd="0" destOrd="0" parTransId="{7C25CB26-DC27-45DC-B0E4-0DE0CFC7D94C}" sibTransId="{6F7FE08F-EBE2-466F-A8DE-39EE058B4C73}"/>
    <dgm:cxn modelId="{98EED929-FC75-41E2-89C9-DE50E70E0864}" type="presOf" srcId="{84F9CE03-4951-4592-94FA-C73DA98636AD}" destId="{904050FF-DE5B-45C3-B14F-F9543F9BA343}" srcOrd="0" destOrd="0" presId="urn:microsoft.com/office/officeart/2016/7/layout/VerticalSolidActionList"/>
    <dgm:cxn modelId="{31415433-8837-4EB6-9346-A118E67ACA06}" type="presOf" srcId="{1587D67C-33A4-45C9-AE82-31F6DF75E375}" destId="{DF2DE6D3-3ECA-4192-9831-8AA75F0C8D63}" srcOrd="0" destOrd="0" presId="urn:microsoft.com/office/officeart/2016/7/layout/VerticalSolidActionList"/>
    <dgm:cxn modelId="{456F3E61-FBDD-476F-863F-1EA572FF72CB}" type="presOf" srcId="{52FB1EB3-97F3-4D37-8245-8CAE9C826CEC}" destId="{C8820798-437D-4038-B39D-5B01356CF230}" srcOrd="0" destOrd="0" presId="urn:microsoft.com/office/officeart/2016/7/layout/VerticalSolidActionList"/>
    <dgm:cxn modelId="{CD3BA442-2F4F-466A-8B85-C86B521E44A6}" type="presOf" srcId="{B4558E07-EF35-410F-8A43-4FB0FE936808}" destId="{23276227-4565-4762-9521-A831247F7B99}" srcOrd="0" destOrd="0" presId="urn:microsoft.com/office/officeart/2016/7/layout/VerticalSolidActionList"/>
    <dgm:cxn modelId="{A5C8DF4A-BC07-48E2-BF8F-D9EF6FE12048}" srcId="{538577BC-F9C5-4477-AD4E-DC89A5AE1E67}" destId="{0494F518-8474-43E5-B6AE-77DAC0F3547E}" srcOrd="0" destOrd="0" parTransId="{341769DA-4CBA-4E9A-B877-800E45B66167}" sibTransId="{A2D6E6F2-66B3-4024-A672-3776D00A57FC}"/>
    <dgm:cxn modelId="{CCA21857-1378-4B93-9702-E9A738DC0ED0}" srcId="{22B23F75-5511-457D-8DDA-5A6BC62500CE}" destId="{52FB1EB3-97F3-4D37-8245-8CAE9C826CEC}" srcOrd="2" destOrd="0" parTransId="{945A51B6-1766-485E-A3B9-A0164B3DE748}" sibTransId="{E23B80A8-18A1-437A-A537-E3732CAD84BD}"/>
    <dgm:cxn modelId="{4860B18F-AEFD-42A9-B6CA-5FEC997BFAEA}" type="presOf" srcId="{538577BC-F9C5-4477-AD4E-DC89A5AE1E67}" destId="{B642032A-98D7-464A-9EAE-A68553CA44BE}" srcOrd="0" destOrd="0" presId="urn:microsoft.com/office/officeart/2016/7/layout/VerticalSolidActionList"/>
    <dgm:cxn modelId="{AEA84893-D108-400B-B97F-DDDE91EF48B2}" srcId="{22B23F75-5511-457D-8DDA-5A6BC62500CE}" destId="{1587D67C-33A4-45C9-AE82-31F6DF75E375}" srcOrd="0" destOrd="0" parTransId="{9C604F5E-1ABC-4B96-991D-8C0F805FD556}" sibTransId="{60BA3B9C-0634-4CAF-83ED-FF929234FDFA}"/>
    <dgm:cxn modelId="{90708F97-1989-43CA-B89B-4BF8DB8A4168}" srcId="{22B23F75-5511-457D-8DDA-5A6BC62500CE}" destId="{84F9CE03-4951-4592-94FA-C73DA98636AD}" srcOrd="3" destOrd="0" parTransId="{9640097A-3565-439F-9C11-6B6A35F162BF}" sibTransId="{CF075F0D-8351-45A0-8AA7-DF977887CAE0}"/>
    <dgm:cxn modelId="{8D225899-C904-4ABD-B5E9-2A6E0A14E568}" type="presOf" srcId="{0494F518-8474-43E5-B6AE-77DAC0F3547E}" destId="{88DBBEEB-8965-46DD-B4C0-CB28A637F1B3}" srcOrd="0" destOrd="0" presId="urn:microsoft.com/office/officeart/2016/7/layout/VerticalSolidActionList"/>
    <dgm:cxn modelId="{26167DA0-02E7-409B-9EA8-1BE8038449CF}" srcId="{1587D67C-33A4-45C9-AE82-31F6DF75E375}" destId="{7B69B3D5-0D8D-42AC-9EF5-104672CA622A}" srcOrd="0" destOrd="0" parTransId="{CA0E12F4-33E3-4AD1-86A4-0D83EAE95C91}" sibTransId="{87DA6E3C-517D-451A-9D36-2EAA6C6153F8}"/>
    <dgm:cxn modelId="{AF0DB9B2-EBEF-4CC9-8487-E04242241DA0}" type="presOf" srcId="{22B23F75-5511-457D-8DDA-5A6BC62500CE}" destId="{DDD003E6-7828-430D-A669-FF207EE229D9}" srcOrd="0" destOrd="0" presId="urn:microsoft.com/office/officeart/2016/7/layout/VerticalSolidActionList"/>
    <dgm:cxn modelId="{8FB8B5D4-5CBB-4EDD-A9F1-D0884EEA1052}" type="presOf" srcId="{2B369DC4-0FE0-4371-A6E4-EEF922D6A900}" destId="{A9211221-F33E-4990-8D53-A0ED1DEB2FD0}" srcOrd="0" destOrd="0" presId="urn:microsoft.com/office/officeart/2016/7/layout/VerticalSolidActionList"/>
    <dgm:cxn modelId="{389F4AF6-5AB9-46D4-AA92-1E62A95745E2}" srcId="{52FB1EB3-97F3-4D37-8245-8CAE9C826CEC}" destId="{B4558E07-EF35-410F-8A43-4FB0FE936808}" srcOrd="0" destOrd="0" parTransId="{6EEB975E-4F7C-4B09-A783-1F682D6933B5}" sibTransId="{16B69059-DFAB-40C7-AEB8-95468B3A2206}"/>
    <dgm:cxn modelId="{C792E666-6AC8-4499-B6F2-5A90E84CC8E5}" type="presParOf" srcId="{DDD003E6-7828-430D-A669-FF207EE229D9}" destId="{36C34DC7-A3B0-4040-81AD-2512E0D67AFE}" srcOrd="0" destOrd="0" presId="urn:microsoft.com/office/officeart/2016/7/layout/VerticalSolidActionList"/>
    <dgm:cxn modelId="{A9A773A9-A5FD-485A-9A8B-236CF732E2ED}" type="presParOf" srcId="{36C34DC7-A3B0-4040-81AD-2512E0D67AFE}" destId="{DF2DE6D3-3ECA-4192-9831-8AA75F0C8D63}" srcOrd="0" destOrd="0" presId="urn:microsoft.com/office/officeart/2016/7/layout/VerticalSolidActionList"/>
    <dgm:cxn modelId="{75452586-E4F6-4E1F-8E6A-ED272F907AF6}" type="presParOf" srcId="{36C34DC7-A3B0-4040-81AD-2512E0D67AFE}" destId="{FD511F0C-CBC4-4BFB-9938-B2D3D90C1DEE}" srcOrd="1" destOrd="0" presId="urn:microsoft.com/office/officeart/2016/7/layout/VerticalSolidActionList"/>
    <dgm:cxn modelId="{47844135-B4EB-4B9B-8269-75D04C74497C}" type="presParOf" srcId="{DDD003E6-7828-430D-A669-FF207EE229D9}" destId="{64B53715-B534-4815-B4C9-AFED9984E638}" srcOrd="1" destOrd="0" presId="urn:microsoft.com/office/officeart/2016/7/layout/VerticalSolidActionList"/>
    <dgm:cxn modelId="{63378301-60F8-4BED-AA0C-675BE1D24DB1}" type="presParOf" srcId="{DDD003E6-7828-430D-A669-FF207EE229D9}" destId="{A0F45C73-FF2D-418F-B639-3A2053AA036F}" srcOrd="2" destOrd="0" presId="urn:microsoft.com/office/officeart/2016/7/layout/VerticalSolidActionList"/>
    <dgm:cxn modelId="{49E37022-82D0-4236-B129-56E59072744E}" type="presParOf" srcId="{A0F45C73-FF2D-418F-B639-3A2053AA036F}" destId="{B642032A-98D7-464A-9EAE-A68553CA44BE}" srcOrd="0" destOrd="0" presId="urn:microsoft.com/office/officeart/2016/7/layout/VerticalSolidActionList"/>
    <dgm:cxn modelId="{05070DF9-74EB-4648-87B1-26D3B213EA01}" type="presParOf" srcId="{A0F45C73-FF2D-418F-B639-3A2053AA036F}" destId="{88DBBEEB-8965-46DD-B4C0-CB28A637F1B3}" srcOrd="1" destOrd="0" presId="urn:microsoft.com/office/officeart/2016/7/layout/VerticalSolidActionList"/>
    <dgm:cxn modelId="{9AEC0CD9-0D72-4F74-A4E5-8A254A72480E}" type="presParOf" srcId="{DDD003E6-7828-430D-A669-FF207EE229D9}" destId="{E1ADB54C-BF25-4EAB-9367-AFD6AA6B4289}" srcOrd="3" destOrd="0" presId="urn:microsoft.com/office/officeart/2016/7/layout/VerticalSolidActionList"/>
    <dgm:cxn modelId="{88D425E5-CACA-417F-A7CE-241EE083D130}" type="presParOf" srcId="{DDD003E6-7828-430D-A669-FF207EE229D9}" destId="{CA20F27F-0518-4D8C-B4E4-79233B117F69}" srcOrd="4" destOrd="0" presId="urn:microsoft.com/office/officeart/2016/7/layout/VerticalSolidActionList"/>
    <dgm:cxn modelId="{34E33E1E-50CF-4D90-A2E6-906F42631756}" type="presParOf" srcId="{CA20F27F-0518-4D8C-B4E4-79233B117F69}" destId="{C8820798-437D-4038-B39D-5B01356CF230}" srcOrd="0" destOrd="0" presId="urn:microsoft.com/office/officeart/2016/7/layout/VerticalSolidActionList"/>
    <dgm:cxn modelId="{5E006D4C-A548-4123-98D2-53D7FCD267AE}" type="presParOf" srcId="{CA20F27F-0518-4D8C-B4E4-79233B117F69}" destId="{23276227-4565-4762-9521-A831247F7B99}" srcOrd="1" destOrd="0" presId="urn:microsoft.com/office/officeart/2016/7/layout/VerticalSolidActionList"/>
    <dgm:cxn modelId="{86A43107-67A9-4B20-82C6-7C1103989287}" type="presParOf" srcId="{DDD003E6-7828-430D-A669-FF207EE229D9}" destId="{99A4B6EF-A434-49A7-A36D-582DD35F556F}" srcOrd="5" destOrd="0" presId="urn:microsoft.com/office/officeart/2016/7/layout/VerticalSolidActionList"/>
    <dgm:cxn modelId="{3FD67078-D438-4109-87D6-3681985F5106}" type="presParOf" srcId="{DDD003E6-7828-430D-A669-FF207EE229D9}" destId="{BC832B6E-2F5C-486E-A717-8444E65584F1}" srcOrd="6" destOrd="0" presId="urn:microsoft.com/office/officeart/2016/7/layout/VerticalSolidActionList"/>
    <dgm:cxn modelId="{92A83D11-AD62-488C-A075-F1EB1DDD32BF}" type="presParOf" srcId="{BC832B6E-2F5C-486E-A717-8444E65584F1}" destId="{904050FF-DE5B-45C3-B14F-F9543F9BA343}" srcOrd="0" destOrd="0" presId="urn:microsoft.com/office/officeart/2016/7/layout/VerticalSolidActionList"/>
    <dgm:cxn modelId="{82D95357-D591-422C-A689-A7093B9BC426}" type="presParOf" srcId="{BC832B6E-2F5C-486E-A717-8444E65584F1}" destId="{A9211221-F33E-4990-8D53-A0ED1DEB2FD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8CC2F-A556-4887-AF09-D39D3487B1BE}">
      <dsp:nvSpPr>
        <dsp:cNvPr id="0" name=""/>
        <dsp:cNvSpPr/>
      </dsp:nvSpPr>
      <dsp:spPr>
        <a:xfrm>
          <a:off x="2785" y="420967"/>
          <a:ext cx="2209815" cy="1325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Lack of Control/Autonomy</a:t>
          </a:r>
        </a:p>
      </dsp:txBody>
      <dsp:txXfrm>
        <a:off x="2785" y="420967"/>
        <a:ext cx="2209815" cy="1325889"/>
      </dsp:txXfrm>
    </dsp:sp>
    <dsp:sp modelId="{280ED7EC-3BB2-4481-90F8-D2F1DB7EA96F}">
      <dsp:nvSpPr>
        <dsp:cNvPr id="0" name=""/>
        <dsp:cNvSpPr/>
      </dsp:nvSpPr>
      <dsp:spPr>
        <a:xfrm>
          <a:off x="2433582" y="420967"/>
          <a:ext cx="2209815" cy="132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Overcommitting / Saying “Yes” too much</a:t>
          </a:r>
        </a:p>
      </dsp:txBody>
      <dsp:txXfrm>
        <a:off x="2433582" y="420967"/>
        <a:ext cx="2209815" cy="1325889"/>
      </dsp:txXfrm>
    </dsp:sp>
    <dsp:sp modelId="{954C0919-54BF-4F22-9C74-30498802B150}">
      <dsp:nvSpPr>
        <dsp:cNvPr id="0" name=""/>
        <dsp:cNvSpPr/>
      </dsp:nvSpPr>
      <dsp:spPr>
        <a:xfrm>
          <a:off x="4864379" y="420967"/>
          <a:ext cx="2209815" cy="132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Lack of community</a:t>
          </a:r>
        </a:p>
      </dsp:txBody>
      <dsp:txXfrm>
        <a:off x="4864379" y="420967"/>
        <a:ext cx="2209815" cy="1325889"/>
      </dsp:txXfrm>
    </dsp:sp>
    <dsp:sp modelId="{E52E2C1A-989D-438F-9BE4-313E4135086E}">
      <dsp:nvSpPr>
        <dsp:cNvPr id="0" name=""/>
        <dsp:cNvSpPr/>
      </dsp:nvSpPr>
      <dsp:spPr>
        <a:xfrm>
          <a:off x="7295176" y="420967"/>
          <a:ext cx="2209815" cy="13258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Values alignment</a:t>
          </a:r>
        </a:p>
      </dsp:txBody>
      <dsp:txXfrm>
        <a:off x="7295176" y="420967"/>
        <a:ext cx="2209815" cy="1325889"/>
      </dsp:txXfrm>
    </dsp:sp>
    <dsp:sp modelId="{1D6BF33A-38C4-473B-BA9F-BB805F52E702}">
      <dsp:nvSpPr>
        <dsp:cNvPr id="0" name=""/>
        <dsp:cNvSpPr/>
      </dsp:nvSpPr>
      <dsp:spPr>
        <a:xfrm>
          <a:off x="2785" y="1967838"/>
          <a:ext cx="2209815" cy="132588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Excessive Workload</a:t>
          </a:r>
        </a:p>
      </dsp:txBody>
      <dsp:txXfrm>
        <a:off x="2785" y="1967838"/>
        <a:ext cx="2209815" cy="1325889"/>
      </dsp:txXfrm>
    </dsp:sp>
    <dsp:sp modelId="{BA5E9962-DCF7-4C00-8CA9-67A5031DFE13}">
      <dsp:nvSpPr>
        <dsp:cNvPr id="0" name=""/>
        <dsp:cNvSpPr/>
      </dsp:nvSpPr>
      <dsp:spPr>
        <a:xfrm>
          <a:off x="2433582" y="1967838"/>
          <a:ext cx="2209815" cy="1325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Too little recognition</a:t>
          </a:r>
        </a:p>
      </dsp:txBody>
      <dsp:txXfrm>
        <a:off x="2433582" y="1967838"/>
        <a:ext cx="2209815" cy="1325889"/>
      </dsp:txXfrm>
    </dsp:sp>
    <dsp:sp modelId="{47F2F2EA-5B40-4AF5-B952-86081D8C5BC1}">
      <dsp:nvSpPr>
        <dsp:cNvPr id="0" name=""/>
        <dsp:cNvSpPr/>
      </dsp:nvSpPr>
      <dsp:spPr>
        <a:xfrm>
          <a:off x="4864379" y="1967838"/>
          <a:ext cx="2209815" cy="132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Lack of validation/appreciation</a:t>
          </a:r>
        </a:p>
      </dsp:txBody>
      <dsp:txXfrm>
        <a:off x="4864379" y="1967838"/>
        <a:ext cx="2209815" cy="1325889"/>
      </dsp:txXfrm>
    </dsp:sp>
    <dsp:sp modelId="{77C0469B-DA98-4AA2-BB1A-D04C75B45798}">
      <dsp:nvSpPr>
        <dsp:cNvPr id="0" name=""/>
        <dsp:cNvSpPr/>
      </dsp:nvSpPr>
      <dsp:spPr>
        <a:xfrm>
          <a:off x="7295176" y="1967838"/>
          <a:ext cx="2209815" cy="132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Perfectionism</a:t>
          </a:r>
        </a:p>
      </dsp:txBody>
      <dsp:txXfrm>
        <a:off x="7295176" y="1967838"/>
        <a:ext cx="2209815" cy="1325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3F960-C1E8-4221-8E17-0EF8144BF543}">
      <dsp:nvSpPr>
        <dsp:cNvPr id="0" name=""/>
        <dsp:cNvSpPr/>
      </dsp:nvSpPr>
      <dsp:spPr>
        <a:xfrm>
          <a:off x="0" y="50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831AB-9438-447E-B8EB-F0555EBCA7AE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6D991E-13BF-4EBB-ABD0-B5BAF6846C2E}">
      <dsp:nvSpPr>
        <dsp:cNvPr id="0" name=""/>
        <dsp:cNvSpPr/>
      </dsp:nvSpPr>
      <dsp:spPr>
        <a:xfrm>
          <a:off x="799588" y="50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Every day is a bad day</a:t>
          </a:r>
        </a:p>
      </dsp:txBody>
      <dsp:txXfrm>
        <a:off x="799588" y="502"/>
        <a:ext cx="5714015" cy="692284"/>
      </dsp:txXfrm>
    </dsp:sp>
    <dsp:sp modelId="{7FADE14C-303F-4A1F-8C88-13F209344C88}">
      <dsp:nvSpPr>
        <dsp:cNvPr id="0" name=""/>
        <dsp:cNvSpPr/>
      </dsp:nvSpPr>
      <dsp:spPr>
        <a:xfrm>
          <a:off x="0" y="86585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56F03-9F9D-4050-A8C4-05CCEE9B885A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9B89D-7F60-4CA7-8E86-43F512C20B33}">
      <dsp:nvSpPr>
        <dsp:cNvPr id="0" name=""/>
        <dsp:cNvSpPr/>
      </dsp:nvSpPr>
      <dsp:spPr>
        <a:xfrm>
          <a:off x="799588" y="86585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Caring about tasks seems pointless</a:t>
          </a:r>
        </a:p>
      </dsp:txBody>
      <dsp:txXfrm>
        <a:off x="799588" y="865858"/>
        <a:ext cx="5714015" cy="692284"/>
      </dsp:txXfrm>
    </dsp:sp>
    <dsp:sp modelId="{273C00CF-0CEF-4F1D-A061-65D66ABF1E43}">
      <dsp:nvSpPr>
        <dsp:cNvPr id="0" name=""/>
        <dsp:cNvSpPr/>
      </dsp:nvSpPr>
      <dsp:spPr>
        <a:xfrm>
          <a:off x="0" y="1731214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C5D2E-599D-4662-99AC-A7E5A89F5B92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BD6DB-0514-4DC2-9309-A3586EBE4E2F}">
      <dsp:nvSpPr>
        <dsp:cNvPr id="0" name=""/>
        <dsp:cNvSpPr/>
      </dsp:nvSpPr>
      <dsp:spPr>
        <a:xfrm>
          <a:off x="799588" y="1731214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More difficult to complete tasks</a:t>
          </a:r>
        </a:p>
      </dsp:txBody>
      <dsp:txXfrm>
        <a:off x="799588" y="1731214"/>
        <a:ext cx="5714015" cy="692284"/>
      </dsp:txXfrm>
    </dsp:sp>
    <dsp:sp modelId="{74D52A62-A70E-488E-B51A-4B1CDD01F39F}">
      <dsp:nvSpPr>
        <dsp:cNvPr id="0" name=""/>
        <dsp:cNvSpPr/>
      </dsp:nvSpPr>
      <dsp:spPr>
        <a:xfrm>
          <a:off x="0" y="2596570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DB432-911C-4E18-B53E-14DBB453887C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56A47-C8C1-4704-B4D4-25782B700861}">
      <dsp:nvSpPr>
        <dsp:cNvPr id="0" name=""/>
        <dsp:cNvSpPr/>
      </dsp:nvSpPr>
      <dsp:spPr>
        <a:xfrm>
          <a:off x="799588" y="2596570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Trouble focusing / more distracted</a:t>
          </a:r>
        </a:p>
      </dsp:txBody>
      <dsp:txXfrm>
        <a:off x="799588" y="2596570"/>
        <a:ext cx="5714015" cy="692284"/>
      </dsp:txXfrm>
    </dsp:sp>
    <dsp:sp modelId="{F9AAC002-C332-47E7-B565-265E93922DDE}">
      <dsp:nvSpPr>
        <dsp:cNvPr id="0" name=""/>
        <dsp:cNvSpPr/>
      </dsp:nvSpPr>
      <dsp:spPr>
        <a:xfrm>
          <a:off x="0" y="3461926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4B4EC-C4D0-4DA0-8637-787588A10210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DC5A76-DDB1-4EB4-95EC-2B8FF0BB568B}">
      <dsp:nvSpPr>
        <dsp:cNvPr id="0" name=""/>
        <dsp:cNvSpPr/>
      </dsp:nvSpPr>
      <dsp:spPr>
        <a:xfrm>
          <a:off x="799588" y="3461926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Pessimistic about your abilities</a:t>
          </a:r>
        </a:p>
      </dsp:txBody>
      <dsp:txXfrm>
        <a:off x="799588" y="3461926"/>
        <a:ext cx="5714015" cy="692284"/>
      </dsp:txXfrm>
    </dsp:sp>
    <dsp:sp modelId="{DBBFA88B-433F-469A-ADAC-E05A421C1DA8}">
      <dsp:nvSpPr>
        <dsp:cNvPr id="0" name=""/>
        <dsp:cNvSpPr/>
      </dsp:nvSpPr>
      <dsp:spPr>
        <a:xfrm>
          <a:off x="0" y="432728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164DB-66FF-4D82-842E-8CDBD728DC89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8A582-A427-40B0-AE90-A46F86D70C31}">
      <dsp:nvSpPr>
        <dsp:cNvPr id="0" name=""/>
        <dsp:cNvSpPr/>
      </dsp:nvSpPr>
      <dsp:spPr>
        <a:xfrm>
          <a:off x="799588" y="432728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Lack of excitement or interest</a:t>
          </a:r>
        </a:p>
      </dsp:txBody>
      <dsp:txXfrm>
        <a:off x="799588" y="4327282"/>
        <a:ext cx="5714015" cy="692284"/>
      </dsp:txXfrm>
    </dsp:sp>
    <dsp:sp modelId="{2EF6BCA6-9416-4487-87E4-CD9D0AC93DF3}">
      <dsp:nvSpPr>
        <dsp:cNvPr id="0" name=""/>
        <dsp:cNvSpPr/>
      </dsp:nvSpPr>
      <dsp:spPr>
        <a:xfrm>
          <a:off x="0" y="519263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2007F-D85A-40AE-B76E-8B9235371276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2D521-4D55-488B-A78A-485A59B4678D}">
      <dsp:nvSpPr>
        <dsp:cNvPr id="0" name=""/>
        <dsp:cNvSpPr/>
      </dsp:nvSpPr>
      <dsp:spPr>
        <a:xfrm>
          <a:off x="799588" y="519263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Feeling physically unwell or exhausted</a:t>
          </a:r>
        </a:p>
      </dsp:txBody>
      <dsp:txXfrm>
        <a:off x="799588" y="5192638"/>
        <a:ext cx="5714015" cy="6922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EC528-4DD0-41BC-8B2B-A9229CE84579}">
      <dsp:nvSpPr>
        <dsp:cNvPr id="0" name=""/>
        <dsp:cNvSpPr/>
      </dsp:nvSpPr>
      <dsp:spPr>
        <a:xfrm>
          <a:off x="0" y="486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35F1F4-4014-42E8-AE3D-A6B2161DB998}">
      <dsp:nvSpPr>
        <dsp:cNvPr id="0" name=""/>
        <dsp:cNvSpPr/>
      </dsp:nvSpPr>
      <dsp:spPr>
        <a:xfrm>
          <a:off x="202701" y="151256"/>
          <a:ext cx="368547" cy="3685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CD32A-7103-4B0C-BB0C-B30513326A6A}">
      <dsp:nvSpPr>
        <dsp:cNvPr id="0" name=""/>
        <dsp:cNvSpPr/>
      </dsp:nvSpPr>
      <dsp:spPr>
        <a:xfrm>
          <a:off x="773950" y="486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Set clear boundaries early on</a:t>
          </a:r>
        </a:p>
      </dsp:txBody>
      <dsp:txXfrm>
        <a:off x="773950" y="486"/>
        <a:ext cx="5343385" cy="670086"/>
      </dsp:txXfrm>
    </dsp:sp>
    <dsp:sp modelId="{EF0A7E6C-8661-43CF-B8E8-6AC5B08961AD}">
      <dsp:nvSpPr>
        <dsp:cNvPr id="0" name=""/>
        <dsp:cNvSpPr/>
      </dsp:nvSpPr>
      <dsp:spPr>
        <a:xfrm>
          <a:off x="0" y="838095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CA434-8E7A-4014-880E-2965087162C6}">
      <dsp:nvSpPr>
        <dsp:cNvPr id="0" name=""/>
        <dsp:cNvSpPr/>
      </dsp:nvSpPr>
      <dsp:spPr>
        <a:xfrm>
          <a:off x="202701" y="988864"/>
          <a:ext cx="368547" cy="3685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71452-FF73-460B-9C82-FC8FA9CA6927}">
      <dsp:nvSpPr>
        <dsp:cNvPr id="0" name=""/>
        <dsp:cNvSpPr/>
      </dsp:nvSpPr>
      <dsp:spPr>
        <a:xfrm>
          <a:off x="773950" y="838095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Maintain boundaries</a:t>
          </a:r>
        </a:p>
      </dsp:txBody>
      <dsp:txXfrm>
        <a:off x="773950" y="838095"/>
        <a:ext cx="5343385" cy="670086"/>
      </dsp:txXfrm>
    </dsp:sp>
    <dsp:sp modelId="{E033DE75-3C5C-4ECF-93E5-7A0C4C8C9A99}">
      <dsp:nvSpPr>
        <dsp:cNvPr id="0" name=""/>
        <dsp:cNvSpPr/>
      </dsp:nvSpPr>
      <dsp:spPr>
        <a:xfrm>
          <a:off x="0" y="1675703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E7121-885D-4DB3-8653-62DAE4776AE6}">
      <dsp:nvSpPr>
        <dsp:cNvPr id="0" name=""/>
        <dsp:cNvSpPr/>
      </dsp:nvSpPr>
      <dsp:spPr>
        <a:xfrm>
          <a:off x="202701" y="1826473"/>
          <a:ext cx="368547" cy="3685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937D3-56DB-4877-B2CE-E1D99A14725A}">
      <dsp:nvSpPr>
        <dsp:cNvPr id="0" name=""/>
        <dsp:cNvSpPr/>
      </dsp:nvSpPr>
      <dsp:spPr>
        <a:xfrm>
          <a:off x="773950" y="1675703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Say “no” to reasonable requests (Assertiveness)</a:t>
          </a:r>
        </a:p>
      </dsp:txBody>
      <dsp:txXfrm>
        <a:off x="773950" y="1675703"/>
        <a:ext cx="5343385" cy="670086"/>
      </dsp:txXfrm>
    </dsp:sp>
    <dsp:sp modelId="{BC726A18-AE4B-4077-A830-5E26179B8A7E}">
      <dsp:nvSpPr>
        <dsp:cNvPr id="0" name=""/>
        <dsp:cNvSpPr/>
      </dsp:nvSpPr>
      <dsp:spPr>
        <a:xfrm>
          <a:off x="0" y="2513312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36D96-903C-48B6-AD49-5B876BCBFD1D}">
      <dsp:nvSpPr>
        <dsp:cNvPr id="0" name=""/>
        <dsp:cNvSpPr/>
      </dsp:nvSpPr>
      <dsp:spPr>
        <a:xfrm>
          <a:off x="202701" y="2664082"/>
          <a:ext cx="368547" cy="3685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AFA60-9759-4503-9943-152E8191A64B}">
      <dsp:nvSpPr>
        <dsp:cNvPr id="0" name=""/>
        <dsp:cNvSpPr/>
      </dsp:nvSpPr>
      <dsp:spPr>
        <a:xfrm>
          <a:off x="773950" y="2513312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Avoid multitasking</a:t>
          </a:r>
        </a:p>
      </dsp:txBody>
      <dsp:txXfrm>
        <a:off x="773950" y="2513312"/>
        <a:ext cx="5343385" cy="670086"/>
      </dsp:txXfrm>
    </dsp:sp>
    <dsp:sp modelId="{C90491EB-23F4-4E9D-AC8F-DB334D60507D}">
      <dsp:nvSpPr>
        <dsp:cNvPr id="0" name=""/>
        <dsp:cNvSpPr/>
      </dsp:nvSpPr>
      <dsp:spPr>
        <a:xfrm>
          <a:off x="0" y="3350921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5A684-679B-4F3A-89B1-E3B6551900D4}">
      <dsp:nvSpPr>
        <dsp:cNvPr id="0" name=""/>
        <dsp:cNvSpPr/>
      </dsp:nvSpPr>
      <dsp:spPr>
        <a:xfrm>
          <a:off x="202701" y="3501690"/>
          <a:ext cx="368547" cy="3685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55DD6-BB23-418C-ADC2-0BEA735D5CBC}">
      <dsp:nvSpPr>
        <dsp:cNvPr id="0" name=""/>
        <dsp:cNvSpPr/>
      </dsp:nvSpPr>
      <dsp:spPr>
        <a:xfrm>
          <a:off x="773950" y="3350921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Respect your downtime</a:t>
          </a:r>
        </a:p>
      </dsp:txBody>
      <dsp:txXfrm>
        <a:off x="773950" y="3350921"/>
        <a:ext cx="5343385" cy="670086"/>
      </dsp:txXfrm>
    </dsp:sp>
    <dsp:sp modelId="{B87539EE-6E7B-4274-9FD4-0234DA5894A6}">
      <dsp:nvSpPr>
        <dsp:cNvPr id="0" name=""/>
        <dsp:cNvSpPr/>
      </dsp:nvSpPr>
      <dsp:spPr>
        <a:xfrm>
          <a:off x="0" y="4188529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882C3-2341-4DB5-B0D9-AE6BF5ACC2CD}">
      <dsp:nvSpPr>
        <dsp:cNvPr id="0" name=""/>
        <dsp:cNvSpPr/>
      </dsp:nvSpPr>
      <dsp:spPr>
        <a:xfrm>
          <a:off x="202701" y="4339299"/>
          <a:ext cx="368547" cy="36854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B0E66-070F-4837-AF22-04E18C799666}">
      <dsp:nvSpPr>
        <dsp:cNvPr id="0" name=""/>
        <dsp:cNvSpPr/>
      </dsp:nvSpPr>
      <dsp:spPr>
        <a:xfrm>
          <a:off x="773950" y="4188529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Maintain community</a:t>
          </a:r>
        </a:p>
      </dsp:txBody>
      <dsp:txXfrm>
        <a:off x="773950" y="4188529"/>
        <a:ext cx="5343385" cy="670086"/>
      </dsp:txXfrm>
    </dsp:sp>
    <dsp:sp modelId="{79CDC60C-2E02-4A5B-8509-74B62F4B59BF}">
      <dsp:nvSpPr>
        <dsp:cNvPr id="0" name=""/>
        <dsp:cNvSpPr/>
      </dsp:nvSpPr>
      <dsp:spPr>
        <a:xfrm>
          <a:off x="0" y="5026138"/>
          <a:ext cx="6117335" cy="6700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F9740-DC5A-4652-9D7A-30B57863B52E}">
      <dsp:nvSpPr>
        <dsp:cNvPr id="0" name=""/>
        <dsp:cNvSpPr/>
      </dsp:nvSpPr>
      <dsp:spPr>
        <a:xfrm>
          <a:off x="202701" y="5176907"/>
          <a:ext cx="368547" cy="36854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BA34C-F541-48CB-999A-7637C4328BEF}">
      <dsp:nvSpPr>
        <dsp:cNvPr id="0" name=""/>
        <dsp:cNvSpPr/>
      </dsp:nvSpPr>
      <dsp:spPr>
        <a:xfrm>
          <a:off x="773950" y="5026138"/>
          <a:ext cx="5343385" cy="67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18" tIns="70918" rIns="70918" bIns="7091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Identify your values</a:t>
          </a:r>
        </a:p>
      </dsp:txBody>
      <dsp:txXfrm>
        <a:off x="773950" y="5026138"/>
        <a:ext cx="5343385" cy="6700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94076-6153-442F-B9C2-9B090BCA9AD1}">
      <dsp:nvSpPr>
        <dsp:cNvPr id="0" name=""/>
        <dsp:cNvSpPr/>
      </dsp:nvSpPr>
      <dsp:spPr>
        <a:xfrm>
          <a:off x="311379" y="1142964"/>
          <a:ext cx="969328" cy="9693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FF160-391A-4F63-BA42-353F29B3A9C5}">
      <dsp:nvSpPr>
        <dsp:cNvPr id="0" name=""/>
        <dsp:cNvSpPr/>
      </dsp:nvSpPr>
      <dsp:spPr>
        <a:xfrm>
          <a:off x="517957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B8210-D966-48DC-A760-087B22E41BEC}">
      <dsp:nvSpPr>
        <dsp:cNvPr id="0" name=""/>
        <dsp:cNvSpPr/>
      </dsp:nvSpPr>
      <dsp:spPr>
        <a:xfrm>
          <a:off x="1512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Get more sleep</a:t>
          </a:r>
        </a:p>
      </dsp:txBody>
      <dsp:txXfrm>
        <a:off x="1512" y="2414215"/>
        <a:ext cx="1589062" cy="635625"/>
      </dsp:txXfrm>
    </dsp:sp>
    <dsp:sp modelId="{9E624FC9-F516-45DC-92C8-C85557E7DF4A}">
      <dsp:nvSpPr>
        <dsp:cNvPr id="0" name=""/>
        <dsp:cNvSpPr/>
      </dsp:nvSpPr>
      <dsp:spPr>
        <a:xfrm>
          <a:off x="2178527" y="1142964"/>
          <a:ext cx="969328" cy="9693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B2C30-B5FB-4CC2-8190-0A3D2ABF19C1}">
      <dsp:nvSpPr>
        <dsp:cNvPr id="0" name=""/>
        <dsp:cNvSpPr/>
      </dsp:nvSpPr>
      <dsp:spPr>
        <a:xfrm>
          <a:off x="2385105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795C-5EB3-47C1-926D-28164F88E1ED}">
      <dsp:nvSpPr>
        <dsp:cNvPr id="0" name=""/>
        <dsp:cNvSpPr/>
      </dsp:nvSpPr>
      <dsp:spPr>
        <a:xfrm>
          <a:off x="1868660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Say “No” first</a:t>
          </a:r>
        </a:p>
      </dsp:txBody>
      <dsp:txXfrm>
        <a:off x="1868660" y="2414215"/>
        <a:ext cx="1589062" cy="635625"/>
      </dsp:txXfrm>
    </dsp:sp>
    <dsp:sp modelId="{AD658A7D-A75F-42A4-BADE-A7647C81638A}">
      <dsp:nvSpPr>
        <dsp:cNvPr id="0" name=""/>
        <dsp:cNvSpPr/>
      </dsp:nvSpPr>
      <dsp:spPr>
        <a:xfrm>
          <a:off x="4045676" y="1142964"/>
          <a:ext cx="969328" cy="9693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C79DA4-9535-4B9F-A731-5B8B81ED91B1}">
      <dsp:nvSpPr>
        <dsp:cNvPr id="0" name=""/>
        <dsp:cNvSpPr/>
      </dsp:nvSpPr>
      <dsp:spPr>
        <a:xfrm>
          <a:off x="4252254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C08E3-0A8A-4FD3-AFAA-D58D9C1DB41B}">
      <dsp:nvSpPr>
        <dsp:cNvPr id="0" name=""/>
        <dsp:cNvSpPr/>
      </dsp:nvSpPr>
      <dsp:spPr>
        <a:xfrm>
          <a:off x="3735809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Schedule time for email</a:t>
          </a:r>
        </a:p>
      </dsp:txBody>
      <dsp:txXfrm>
        <a:off x="3735809" y="2414215"/>
        <a:ext cx="1589062" cy="635625"/>
      </dsp:txXfrm>
    </dsp:sp>
    <dsp:sp modelId="{6212336D-8FF8-4078-A2C3-C99BB597FE24}">
      <dsp:nvSpPr>
        <dsp:cNvPr id="0" name=""/>
        <dsp:cNvSpPr/>
      </dsp:nvSpPr>
      <dsp:spPr>
        <a:xfrm>
          <a:off x="5912824" y="1142964"/>
          <a:ext cx="969328" cy="9693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CD04A-69B5-4FF0-A035-213D269FAE63}">
      <dsp:nvSpPr>
        <dsp:cNvPr id="0" name=""/>
        <dsp:cNvSpPr/>
      </dsp:nvSpPr>
      <dsp:spPr>
        <a:xfrm>
          <a:off x="6119402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0BF73-5300-4100-B8C9-75AF7E664FA8}">
      <dsp:nvSpPr>
        <dsp:cNvPr id="0" name=""/>
        <dsp:cNvSpPr/>
      </dsp:nvSpPr>
      <dsp:spPr>
        <a:xfrm>
          <a:off x="5602957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Do less, focus more</a:t>
          </a:r>
        </a:p>
      </dsp:txBody>
      <dsp:txXfrm>
        <a:off x="5602957" y="2414215"/>
        <a:ext cx="1589062" cy="635625"/>
      </dsp:txXfrm>
    </dsp:sp>
    <dsp:sp modelId="{AEDEE62F-EF02-4442-B0C6-1BA2702914E9}">
      <dsp:nvSpPr>
        <dsp:cNvPr id="0" name=""/>
        <dsp:cNvSpPr/>
      </dsp:nvSpPr>
      <dsp:spPr>
        <a:xfrm>
          <a:off x="7779973" y="1142964"/>
          <a:ext cx="969328" cy="9693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BE705-812A-4094-954E-79013962DD90}">
      <dsp:nvSpPr>
        <dsp:cNvPr id="0" name=""/>
        <dsp:cNvSpPr/>
      </dsp:nvSpPr>
      <dsp:spPr>
        <a:xfrm>
          <a:off x="7986551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9F11C-C385-4FFF-A514-9823D9BE6F5D}">
      <dsp:nvSpPr>
        <dsp:cNvPr id="0" name=""/>
        <dsp:cNvSpPr/>
      </dsp:nvSpPr>
      <dsp:spPr>
        <a:xfrm>
          <a:off x="7470105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Ask for help (colleagues, supervisors, family, friends)</a:t>
          </a:r>
        </a:p>
      </dsp:txBody>
      <dsp:txXfrm>
        <a:off x="7470105" y="2414215"/>
        <a:ext cx="1589062" cy="635625"/>
      </dsp:txXfrm>
    </dsp:sp>
    <dsp:sp modelId="{CCE9F67B-4726-4FC5-9242-E92F7FCF5BCF}">
      <dsp:nvSpPr>
        <dsp:cNvPr id="0" name=""/>
        <dsp:cNvSpPr/>
      </dsp:nvSpPr>
      <dsp:spPr>
        <a:xfrm>
          <a:off x="9647121" y="1142964"/>
          <a:ext cx="969328" cy="9693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A89EF-7A27-4A53-8B87-E9131B59D915}">
      <dsp:nvSpPr>
        <dsp:cNvPr id="0" name=""/>
        <dsp:cNvSpPr/>
      </dsp:nvSpPr>
      <dsp:spPr>
        <a:xfrm>
          <a:off x="9853699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D6775-1082-4CEA-8D5A-37601746097B}">
      <dsp:nvSpPr>
        <dsp:cNvPr id="0" name=""/>
        <dsp:cNvSpPr/>
      </dsp:nvSpPr>
      <dsp:spPr>
        <a:xfrm>
          <a:off x="9337254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Communicate to supervisors/managers</a:t>
          </a:r>
        </a:p>
      </dsp:txBody>
      <dsp:txXfrm>
        <a:off x="9337254" y="2414215"/>
        <a:ext cx="1589062" cy="635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59B47-C26D-49FE-A8F1-AE6343C7B0CA}">
      <dsp:nvSpPr>
        <dsp:cNvPr id="0" name=""/>
        <dsp:cNvSpPr/>
      </dsp:nvSpPr>
      <dsp:spPr>
        <a:xfrm>
          <a:off x="0" y="1349959"/>
          <a:ext cx="6666833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5FE018-BA91-4FA8-8573-EF590F0BB6AA}">
      <dsp:nvSpPr>
        <dsp:cNvPr id="0" name=""/>
        <dsp:cNvSpPr/>
      </dsp:nvSpPr>
      <dsp:spPr>
        <a:xfrm>
          <a:off x="333341" y="1054759"/>
          <a:ext cx="4666783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Write down everything you do right now</a:t>
          </a:r>
        </a:p>
      </dsp:txBody>
      <dsp:txXfrm>
        <a:off x="362162" y="1083580"/>
        <a:ext cx="4609141" cy="532758"/>
      </dsp:txXfrm>
    </dsp:sp>
    <dsp:sp modelId="{F124BD54-B6F4-4D7E-8AD6-EBB9F1388370}">
      <dsp:nvSpPr>
        <dsp:cNvPr id="0" name=""/>
        <dsp:cNvSpPr/>
      </dsp:nvSpPr>
      <dsp:spPr>
        <a:xfrm>
          <a:off x="0" y="2257159"/>
          <a:ext cx="6666833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16560" rIns="51742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stop doing?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work on later?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automate?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delegate?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keep doing?</a:t>
          </a:r>
        </a:p>
      </dsp:txBody>
      <dsp:txXfrm>
        <a:off x="0" y="2257159"/>
        <a:ext cx="6666833" cy="2142000"/>
      </dsp:txXfrm>
    </dsp:sp>
    <dsp:sp modelId="{5B6A5C31-3B36-459B-9A58-02F97E3AB40D}">
      <dsp:nvSpPr>
        <dsp:cNvPr id="0" name=""/>
        <dsp:cNvSpPr/>
      </dsp:nvSpPr>
      <dsp:spPr>
        <a:xfrm>
          <a:off x="333341" y="1961959"/>
          <a:ext cx="4666783" cy="59040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Ask yourself 5 questions: What should I…</a:t>
          </a:r>
        </a:p>
      </dsp:txBody>
      <dsp:txXfrm>
        <a:off x="362162" y="1990780"/>
        <a:ext cx="4609141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157C4-D9BB-4E9E-A779-19E21A496A27}">
      <dsp:nvSpPr>
        <dsp:cNvPr id="0" name=""/>
        <dsp:cNvSpPr/>
      </dsp:nvSpPr>
      <dsp:spPr>
        <a:xfrm>
          <a:off x="0" y="0"/>
          <a:ext cx="4996922" cy="9454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Eat more of the good stuff</a:t>
          </a:r>
        </a:p>
      </dsp:txBody>
      <dsp:txXfrm>
        <a:off x="27692" y="27692"/>
        <a:ext cx="3866076" cy="890076"/>
      </dsp:txXfrm>
    </dsp:sp>
    <dsp:sp modelId="{3D793EC6-B42C-4A32-8DB0-7CCF79F29FEF}">
      <dsp:nvSpPr>
        <dsp:cNvPr id="0" name=""/>
        <dsp:cNvSpPr/>
      </dsp:nvSpPr>
      <dsp:spPr>
        <a:xfrm>
          <a:off x="373146" y="1076775"/>
          <a:ext cx="4996922" cy="945460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Sleep</a:t>
          </a:r>
        </a:p>
      </dsp:txBody>
      <dsp:txXfrm>
        <a:off x="400838" y="1104467"/>
        <a:ext cx="3953842" cy="890076"/>
      </dsp:txXfrm>
    </dsp:sp>
    <dsp:sp modelId="{C7EEFB4E-E06F-42E0-BC7A-0160D575BE68}">
      <dsp:nvSpPr>
        <dsp:cNvPr id="0" name=""/>
        <dsp:cNvSpPr/>
      </dsp:nvSpPr>
      <dsp:spPr>
        <a:xfrm>
          <a:off x="746293" y="2153550"/>
          <a:ext cx="4996922" cy="945460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Meditate / Relax</a:t>
          </a:r>
        </a:p>
      </dsp:txBody>
      <dsp:txXfrm>
        <a:off x="773985" y="2181242"/>
        <a:ext cx="3953842" cy="890076"/>
      </dsp:txXfrm>
    </dsp:sp>
    <dsp:sp modelId="{87325B23-E582-4458-9CF7-2FFC440E9621}">
      <dsp:nvSpPr>
        <dsp:cNvPr id="0" name=""/>
        <dsp:cNvSpPr/>
      </dsp:nvSpPr>
      <dsp:spPr>
        <a:xfrm>
          <a:off x="1119440" y="3230325"/>
          <a:ext cx="4996922" cy="945460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Exercise for fun</a:t>
          </a:r>
        </a:p>
      </dsp:txBody>
      <dsp:txXfrm>
        <a:off x="1147132" y="3258017"/>
        <a:ext cx="3953842" cy="890076"/>
      </dsp:txXfrm>
    </dsp:sp>
    <dsp:sp modelId="{DB2EC1EA-F8B9-4CC2-BFD8-9EFD3ACC257E}">
      <dsp:nvSpPr>
        <dsp:cNvPr id="0" name=""/>
        <dsp:cNvSpPr/>
      </dsp:nvSpPr>
      <dsp:spPr>
        <a:xfrm>
          <a:off x="1492587" y="4307100"/>
          <a:ext cx="4996922" cy="945460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Pursue fun and passion</a:t>
          </a:r>
        </a:p>
      </dsp:txBody>
      <dsp:txXfrm>
        <a:off x="1520279" y="4334792"/>
        <a:ext cx="3953842" cy="890076"/>
      </dsp:txXfrm>
    </dsp:sp>
    <dsp:sp modelId="{4B00CD06-9A5A-48B8-ACE4-D11AFABD6123}">
      <dsp:nvSpPr>
        <dsp:cNvPr id="0" name=""/>
        <dsp:cNvSpPr/>
      </dsp:nvSpPr>
      <dsp:spPr>
        <a:xfrm>
          <a:off x="4382373" y="690711"/>
          <a:ext cx="614549" cy="6145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520647" y="690711"/>
        <a:ext cx="338001" cy="462448"/>
      </dsp:txXfrm>
    </dsp:sp>
    <dsp:sp modelId="{1E7802B7-C1B2-4EE9-BB79-10A67D649B80}">
      <dsp:nvSpPr>
        <dsp:cNvPr id="0" name=""/>
        <dsp:cNvSpPr/>
      </dsp:nvSpPr>
      <dsp:spPr>
        <a:xfrm>
          <a:off x="4755519" y="1767486"/>
          <a:ext cx="614549" cy="6145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893793" y="1767486"/>
        <a:ext cx="338001" cy="462448"/>
      </dsp:txXfrm>
    </dsp:sp>
    <dsp:sp modelId="{4B91295B-6363-4DCF-BFB6-2335318663C2}">
      <dsp:nvSpPr>
        <dsp:cNvPr id="0" name=""/>
        <dsp:cNvSpPr/>
      </dsp:nvSpPr>
      <dsp:spPr>
        <a:xfrm>
          <a:off x="5128666" y="2828504"/>
          <a:ext cx="614549" cy="6145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266940" y="2828504"/>
        <a:ext cx="338001" cy="462448"/>
      </dsp:txXfrm>
    </dsp:sp>
    <dsp:sp modelId="{6644A923-69B7-4A95-9459-A858FF186D05}">
      <dsp:nvSpPr>
        <dsp:cNvPr id="0" name=""/>
        <dsp:cNvSpPr/>
      </dsp:nvSpPr>
      <dsp:spPr>
        <a:xfrm>
          <a:off x="5501813" y="3915784"/>
          <a:ext cx="614549" cy="6145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640087" y="3915784"/>
        <a:ext cx="338001" cy="4624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11F0C-CBC4-4BFB-9938-B2D3D90C1DEE}">
      <dsp:nvSpPr>
        <dsp:cNvPr id="0" name=""/>
        <dsp:cNvSpPr/>
      </dsp:nvSpPr>
      <dsp:spPr>
        <a:xfrm>
          <a:off x="1223467" y="2628"/>
          <a:ext cx="4893868" cy="136159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955" tIns="345844" rIns="94955" bIns="3458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Ask trusted friends what they think</a:t>
          </a:r>
        </a:p>
      </dsp:txBody>
      <dsp:txXfrm>
        <a:off x="1223467" y="2628"/>
        <a:ext cx="4893868" cy="1361592"/>
      </dsp:txXfrm>
    </dsp:sp>
    <dsp:sp modelId="{DF2DE6D3-3ECA-4192-9831-8AA75F0C8D63}">
      <dsp:nvSpPr>
        <dsp:cNvPr id="0" name=""/>
        <dsp:cNvSpPr/>
      </dsp:nvSpPr>
      <dsp:spPr>
        <a:xfrm>
          <a:off x="0" y="2628"/>
          <a:ext cx="1223467" cy="13615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42" tIns="134495" rIns="64742" bIns="13449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Ask</a:t>
          </a:r>
        </a:p>
      </dsp:txBody>
      <dsp:txXfrm>
        <a:off x="0" y="2628"/>
        <a:ext cx="1223467" cy="1361592"/>
      </dsp:txXfrm>
    </dsp:sp>
    <dsp:sp modelId="{88DBBEEB-8965-46DD-B4C0-CB28A637F1B3}">
      <dsp:nvSpPr>
        <dsp:cNvPr id="0" name=""/>
        <dsp:cNvSpPr/>
      </dsp:nvSpPr>
      <dsp:spPr>
        <a:xfrm>
          <a:off x="1223467" y="1445916"/>
          <a:ext cx="4893868" cy="1361592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955" tIns="345844" rIns="94955" bIns="3458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Talk about your questions/concerns</a:t>
          </a:r>
        </a:p>
      </dsp:txBody>
      <dsp:txXfrm>
        <a:off x="1223467" y="1445916"/>
        <a:ext cx="4893868" cy="1361592"/>
      </dsp:txXfrm>
    </dsp:sp>
    <dsp:sp modelId="{B642032A-98D7-464A-9EAE-A68553CA44BE}">
      <dsp:nvSpPr>
        <dsp:cNvPr id="0" name=""/>
        <dsp:cNvSpPr/>
      </dsp:nvSpPr>
      <dsp:spPr>
        <a:xfrm>
          <a:off x="0" y="1445916"/>
          <a:ext cx="1223467" cy="1361592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42" tIns="134495" rIns="64742" bIns="13449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Talk about</a:t>
          </a:r>
        </a:p>
      </dsp:txBody>
      <dsp:txXfrm>
        <a:off x="0" y="1445916"/>
        <a:ext cx="1223467" cy="1361592"/>
      </dsp:txXfrm>
    </dsp:sp>
    <dsp:sp modelId="{23276227-4565-4762-9521-A831247F7B99}">
      <dsp:nvSpPr>
        <dsp:cNvPr id="0" name=""/>
        <dsp:cNvSpPr/>
      </dsp:nvSpPr>
      <dsp:spPr>
        <a:xfrm>
          <a:off x="1223467" y="2889203"/>
          <a:ext cx="4893868" cy="1361592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955" tIns="345844" rIns="94955" bIns="3458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Don’t go it alone</a:t>
          </a:r>
        </a:p>
      </dsp:txBody>
      <dsp:txXfrm>
        <a:off x="1223467" y="2889203"/>
        <a:ext cx="4893868" cy="1361592"/>
      </dsp:txXfrm>
    </dsp:sp>
    <dsp:sp modelId="{C8820798-437D-4038-B39D-5B01356CF230}">
      <dsp:nvSpPr>
        <dsp:cNvPr id="0" name=""/>
        <dsp:cNvSpPr/>
      </dsp:nvSpPr>
      <dsp:spPr>
        <a:xfrm>
          <a:off x="0" y="2889203"/>
          <a:ext cx="1223467" cy="1361592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42" tIns="134495" rIns="64742" bIns="13449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Don’t go</a:t>
          </a:r>
        </a:p>
      </dsp:txBody>
      <dsp:txXfrm>
        <a:off x="0" y="2889203"/>
        <a:ext cx="1223467" cy="1361592"/>
      </dsp:txXfrm>
    </dsp:sp>
    <dsp:sp modelId="{A9211221-F33E-4990-8D53-A0ED1DEB2FD0}">
      <dsp:nvSpPr>
        <dsp:cNvPr id="0" name=""/>
        <dsp:cNvSpPr/>
      </dsp:nvSpPr>
      <dsp:spPr>
        <a:xfrm>
          <a:off x="1223467" y="4332491"/>
          <a:ext cx="4893868" cy="1361592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955" tIns="345844" rIns="94955" bIns="3458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Access mental health care</a:t>
          </a:r>
        </a:p>
      </dsp:txBody>
      <dsp:txXfrm>
        <a:off x="1223467" y="4332491"/>
        <a:ext cx="4893868" cy="1361592"/>
      </dsp:txXfrm>
    </dsp:sp>
    <dsp:sp modelId="{904050FF-DE5B-45C3-B14F-F9543F9BA343}">
      <dsp:nvSpPr>
        <dsp:cNvPr id="0" name=""/>
        <dsp:cNvSpPr/>
      </dsp:nvSpPr>
      <dsp:spPr>
        <a:xfrm>
          <a:off x="0" y="4332491"/>
          <a:ext cx="1223467" cy="136159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42" tIns="134495" rIns="64742" bIns="13449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Access</a:t>
          </a:r>
        </a:p>
      </dsp:txBody>
      <dsp:txXfrm>
        <a:off x="0" y="4332491"/>
        <a:ext cx="1223467" cy="1361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9D5168-E580-48EE-933B-DF15B0822078}" type="datetimeFigureOut">
              <a:rPr lang="en-US"/>
              <a:pPr>
                <a:defRPr/>
              </a:pPr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C02CFB-29B5-4EAA-AE37-238321BBE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60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3EA66-4932-45D7-9B34-A055A1DFE008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3FE79-B719-4B0C-B4F9-1C9713D35C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27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BC1BA3-8796-1347-BA26-65E9D001EA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121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BC1BA3-8796-1347-BA26-65E9D001EA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870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2EF27-0B9D-4965-8363-FE50DF1AD144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D9658-C9AD-4318-A301-F0483BC9C1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3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9CCD2-3C22-47E4-9E8F-B4A057145E51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27E48-7362-4027-BD33-C4963557E0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6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F28FD-DE28-4D3E-8CE9-DDD8D7B1FB1D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A7619-F7D6-4153-90BE-D9A6A2DE4E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268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8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76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28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048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6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4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9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D74D52-953C-4ADA-BC8E-6673454C1EC6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EFEB5-B62B-4D52-9678-17DD533AD9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50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70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3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899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09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81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381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38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8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06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4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ED170-1C92-4220-A8E4-4E16F7B53543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2B84-5694-41C0-83A1-07399B83D3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629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10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411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056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82D897-3324-4912-B42C-67557617258B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DCD77-52DC-44EE-B4B2-3F3D06F167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3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6A7383-D282-4C44-9AC7-9D639F984244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E84F1-3908-4CAB-8147-61D62F926F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39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204CBE-F7A2-44D8-A9A4-A0E118AD04CE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318D3-32CF-4024-9148-4FBB6F7D7F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9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027FC3-8570-4020-8511-26A1DA051800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67229-615C-4CA4-91B4-0CF9FCD11E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8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CD04B-CBA4-4EC5-8D6B-FAB5DAA22AEC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8EBA0-10D6-4043-A639-3DBE44AB68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7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B66360-45EB-4109-9E55-5E3E15CBF876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78A43-58B4-4573-A1F8-0A39BBAAD9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3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741E67-CEA9-462F-AF92-54D83C292A24}" type="datetime1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LCL        800-LCL-0210      www.LCLMA.org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74328-82EA-43B8-98C8-44A4838FCA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9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1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3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12EC-8390-0247-B0B5-605DC635645C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F77C2-E1A0-1D4E-A299-AD13A8B97A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B970C-FB1E-FE4A-AA51-6C5B8BF34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378" y="906319"/>
            <a:ext cx="3877056" cy="2249424"/>
          </a:xfrm>
        </p:spPr>
        <p:txBody>
          <a:bodyPr anchor="b">
            <a:normAutofit/>
          </a:bodyPr>
          <a:lstStyle/>
          <a:p>
            <a:pPr algn="l"/>
            <a:r>
              <a:rPr lang="en-US" sz="3800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Tips to Prevent &amp; Recover from Burnout in the Legal Profession </a:t>
            </a:r>
            <a:endParaRPr lang="en-US" sz="3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E6362-5863-934B-BFED-E36338442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28761"/>
            <a:ext cx="3209544" cy="1155525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Webinars for Busy Lawyers </a:t>
            </a:r>
          </a:p>
          <a:p>
            <a:pPr algn="l"/>
            <a:r>
              <a:rPr lang="en-US" sz="2000" dirty="0"/>
              <a:t>February 9</a:t>
            </a:r>
            <a:r>
              <a:rPr lang="en-US" sz="2000" baseline="30000" dirty="0"/>
              <a:t>th</a:t>
            </a:r>
            <a:r>
              <a:rPr lang="en-US" sz="2000" dirty="0"/>
              <a:t>, 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0543" y="329822"/>
            <a:ext cx="2715352" cy="26113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2909" y="3155743"/>
            <a:ext cx="5342985" cy="314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82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EA72D-24B0-4D31-AE72-A28E4C725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Recovering, cont.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32CEB4-413C-401D-98D7-AD3A730614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930665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42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48B7E-4FA2-4BBD-93D4-8BF572BF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Fun and 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143F5-71DB-4D35-BE70-DDDF15DE2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/>
              <a:t>Brainstorm 5 activities you used to love to do or have always wanted to do</a:t>
            </a:r>
          </a:p>
          <a:p>
            <a:r>
              <a:rPr lang="en-US" sz="2000"/>
              <a:t>Pick one of those things and commit to doing it (actually schedule it in your calendar) for one hour a week</a:t>
            </a:r>
          </a:p>
          <a:p>
            <a:r>
              <a:rPr lang="en-US" sz="2000"/>
              <a:t>Call/meet up with a friend who makes you laugh or brings you joy – and tell them about your fun activity</a:t>
            </a:r>
          </a:p>
          <a:p>
            <a:endParaRPr lang="en-US" sz="2000"/>
          </a:p>
          <a:p>
            <a:endParaRPr lang="en-US" sz="2000"/>
          </a:p>
        </p:txBody>
      </p:sp>
      <p:pic>
        <p:nvPicPr>
          <p:cNvPr id="5" name="Picture 4" descr="Calendar page with a pen on top">
            <a:extLst>
              <a:ext uri="{FF2B5EF4-FFF2-40B4-BE49-F238E27FC236}">
                <a16:creationId xmlns:a16="http://schemas.microsoft.com/office/drawing/2014/main" id="{049329F0-C69D-49BB-83A9-AD6DE7A7D4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32" r="20948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FB9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625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what if it’s a sign…</a:t>
            </a:r>
          </a:p>
        </p:txBody>
      </p:sp>
      <p:sp>
        <p:nvSpPr>
          <p:cNvPr id="20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Are your passions/interest elsewhere</a:t>
            </a:r>
          </a:p>
          <a:p>
            <a:pPr lvl="1"/>
            <a:r>
              <a:rPr lang="en-US"/>
              <a:t>What would you do instead of this?</a:t>
            </a:r>
          </a:p>
          <a:p>
            <a:r>
              <a:rPr lang="en-US"/>
              <a:t>Absence makes the heart grow fonder</a:t>
            </a:r>
          </a:p>
          <a:p>
            <a:pPr lvl="1"/>
            <a:r>
              <a:rPr lang="en-US"/>
              <a:t>Take time off</a:t>
            </a:r>
          </a:p>
          <a:p>
            <a:r>
              <a:rPr lang="en-US"/>
              <a:t>Use the 80/20 rule to evaluate</a:t>
            </a:r>
          </a:p>
          <a:p>
            <a:pPr lvl="1"/>
            <a:r>
              <a:rPr lang="en-US"/>
              <a:t>80% of our stress comes from 20% of work</a:t>
            </a:r>
          </a:p>
          <a:p>
            <a:r>
              <a:rPr lang="en-US"/>
              <a:t>Are you using your natural strengths?</a:t>
            </a:r>
          </a:p>
        </p:txBody>
      </p:sp>
    </p:spTree>
    <p:extLst>
      <p:ext uri="{BB962C8B-B14F-4D97-AF65-F5344CB8AC3E}">
        <p14:creationId xmlns:p14="http://schemas.microsoft.com/office/powerpoint/2010/main" val="4246122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418DE4-1B68-4ACF-9CC8-CAEEEB13B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</a:rPr>
              <a:t>Helping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4A8F2-1558-492A-8FC1-50BF3EB57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As a manager/supervisor/boss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Communicate your interest in their well-being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Show appreciation for the work/effort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Provide support/feedback/opportunities for advancement and growth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Give more autonomy and control</a:t>
            </a:r>
          </a:p>
          <a:p>
            <a:pPr lvl="1"/>
            <a:r>
              <a:rPr lang="en-US" sz="1800">
                <a:solidFill>
                  <a:schemeClr val="tx2"/>
                </a:solidFill>
              </a:rPr>
              <a:t>Discuss how values can be aligned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Cycle with People">
            <a:extLst>
              <a:ext uri="{FF2B5EF4-FFF2-40B4-BE49-F238E27FC236}">
                <a16:creationId xmlns:a16="http://schemas.microsoft.com/office/drawing/2014/main" id="{D70AF338-3838-4706-AFE6-5946096E7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593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5394D-B774-4D9E-A947-6C53DF7C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Utilize social supports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FD1648-0C3D-4500-81BF-9D76ED9DB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294863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958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030474-6FC5-4EC2-9E82-D8936C63AD3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C2268C-BA12-4E48-BFB4-625FF170730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4358" y="2336798"/>
            <a:ext cx="6766078" cy="492760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/>
            <a:r>
              <a:rPr lang="en-US" sz="5300" dirty="0">
                <a:solidFill>
                  <a:schemeClr val="bg1"/>
                </a:solidFill>
              </a:rPr>
              <a:t>Thank you!</a:t>
            </a:r>
            <a:br>
              <a:rPr lang="en-US" sz="5300" dirty="0">
                <a:solidFill>
                  <a:schemeClr val="bg1"/>
                </a:solidFill>
              </a:rPr>
            </a:br>
            <a:br>
              <a:rPr lang="en-US" sz="5300" dirty="0">
                <a:solidFill>
                  <a:schemeClr val="bg1"/>
                </a:solidFill>
              </a:rPr>
            </a:br>
            <a:r>
              <a:rPr lang="en-US" sz="5300" dirty="0">
                <a:solidFill>
                  <a:schemeClr val="bg1"/>
                </a:solidFill>
              </a:rPr>
              <a:t>www.lclma.org</a:t>
            </a:r>
            <a:br>
              <a:rPr lang="en-US" sz="5300" dirty="0">
                <a:solidFill>
                  <a:schemeClr val="bg1"/>
                </a:solidFill>
              </a:rPr>
            </a:br>
            <a:r>
              <a:rPr lang="en-US" sz="5300" dirty="0">
                <a:solidFill>
                  <a:schemeClr val="bg1"/>
                </a:solidFill>
              </a:rPr>
              <a:t>www.masslomap.org</a:t>
            </a:r>
            <a:br>
              <a:rPr lang="en-US" sz="5300" dirty="0">
                <a:solidFill>
                  <a:schemeClr val="bg1"/>
                </a:solidFill>
              </a:rPr>
            </a:br>
            <a:br>
              <a:rPr lang="en-US" sz="5300" dirty="0">
                <a:solidFill>
                  <a:schemeClr val="bg1"/>
                </a:solidFill>
              </a:rPr>
            </a:br>
            <a:r>
              <a:rPr lang="en-US" sz="5300" dirty="0">
                <a:solidFill>
                  <a:schemeClr val="bg1"/>
                </a:solidFill>
              </a:rPr>
              <a:t>617-482-9600</a:t>
            </a:r>
            <a:br>
              <a:rPr lang="en-US" sz="2600" dirty="0">
                <a:solidFill>
                  <a:schemeClr val="bg1"/>
                </a:solidFill>
              </a:rPr>
            </a:br>
            <a:br>
              <a:rPr lang="en-US" sz="2600" dirty="0">
                <a:solidFill>
                  <a:schemeClr val="bg1"/>
                </a:solidFill>
              </a:rPr>
            </a:br>
            <a:br>
              <a:rPr lang="en-US" sz="2600" dirty="0">
                <a:solidFill>
                  <a:schemeClr val="bg1"/>
                </a:solidFill>
              </a:rPr>
            </a:br>
            <a:br>
              <a:rPr lang="en-US" sz="2600" dirty="0">
                <a:solidFill>
                  <a:schemeClr val="bg1"/>
                </a:solidFill>
              </a:rPr>
            </a:br>
            <a:br>
              <a:rPr lang="en-US" sz="2600" dirty="0">
                <a:solidFill>
                  <a:schemeClr val="bg1"/>
                </a:solidFill>
              </a:rPr>
            </a:br>
            <a:br>
              <a:rPr lang="en-US" sz="2600" dirty="0">
                <a:solidFill>
                  <a:schemeClr val="bg1"/>
                </a:solidFill>
              </a:rPr>
            </a:b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77227" y="2001169"/>
            <a:ext cx="3734326" cy="289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2800" dirty="0">
                <a:solidFill>
                  <a:schemeClr val="accent3"/>
                </a:solidFill>
              </a:rPr>
              <a:t>Shawn Healy, PhD</a:t>
            </a:r>
          </a:p>
          <a:p>
            <a:pPr defTabSz="914400"/>
            <a:r>
              <a:rPr lang="en-US" sz="2800" dirty="0">
                <a:solidFill>
                  <a:schemeClr val="accent3"/>
                </a:solidFill>
              </a:rPr>
              <a:t>shawn@lclma.org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52" y="482767"/>
            <a:ext cx="2508021" cy="14773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6259" y="482767"/>
            <a:ext cx="2013511" cy="193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5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Burnout?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A state of chronic stress that leads to:</a:t>
            </a:r>
          </a:p>
          <a:p>
            <a:pPr lvl="1"/>
            <a:r>
              <a:rPr lang="en-US" dirty="0"/>
              <a:t>Physical and emotional exhaustion</a:t>
            </a:r>
          </a:p>
          <a:p>
            <a:pPr lvl="1"/>
            <a:r>
              <a:rPr lang="en-US" dirty="0"/>
              <a:t>Cynicism and detachment</a:t>
            </a:r>
          </a:p>
          <a:p>
            <a:pPr lvl="1"/>
            <a:r>
              <a:rPr lang="en-US" dirty="0"/>
              <a:t>Feelings of ineffectiveness and lack of accomplishment</a:t>
            </a:r>
          </a:p>
        </p:txBody>
      </p:sp>
    </p:spTree>
    <p:extLst>
      <p:ext uri="{BB962C8B-B14F-4D97-AF65-F5344CB8AC3E}">
        <p14:creationId xmlns:p14="http://schemas.microsoft.com/office/powerpoint/2010/main" val="257887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E5D94BF-3936-4326-89DB-8BEA2D737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Contributors to Burnout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D70517-5027-4036-B2B0-73E30E0CDC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722367"/>
              </p:ext>
            </p:extLst>
          </p:nvPr>
        </p:nvGraphicFramePr>
        <p:xfrm>
          <a:off x="1422492" y="2499837"/>
          <a:ext cx="9507778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63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D5902E-4AA9-45C2-A96D-61C7D9B2F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4600"/>
              <a:t>Institute for Well-Being in Law (IWIL)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8092B-10F7-4260-B39E-C2A0BAE37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/>
              <a:t>Survey of 771 lawyers and nearly 300 support staff (May, 2021)</a:t>
            </a:r>
          </a:p>
          <a:p>
            <a:pPr lvl="1"/>
            <a:r>
              <a:rPr lang="en-US" sz="2200" dirty="0"/>
              <a:t>63% of lawyers</a:t>
            </a:r>
          </a:p>
          <a:p>
            <a:pPr lvl="1"/>
            <a:r>
              <a:rPr lang="en-US" sz="2200" dirty="0"/>
              <a:t>51% of support staff</a:t>
            </a:r>
          </a:p>
        </p:txBody>
      </p:sp>
      <p:pic>
        <p:nvPicPr>
          <p:cNvPr id="22" name="Graphic 21" descr="Scales of Justice">
            <a:extLst>
              <a:ext uri="{FF2B5EF4-FFF2-40B4-BE49-F238E27FC236}">
                <a16:creationId xmlns:a16="http://schemas.microsoft.com/office/drawing/2014/main" id="{E5CE5D08-261D-4B56-925B-259C1B180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4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Symptoms/Warning Signs</a:t>
            </a: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951C3A3D-0DE1-4B21-9B03-A91EBC5D8A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58312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649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D00F3C-A709-43F9-9DB5-BB2DB437C7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168341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9248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Soothing the Burn</a:t>
            </a:r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89C31AF7-A888-43A0-873F-F716AD7327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35245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521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EA72D-24B0-4D31-AE72-A28E4C725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Recovering from Burnout</a:t>
            </a:r>
          </a:p>
        </p:txBody>
      </p:sp>
      <p:sp>
        <p:nvSpPr>
          <p:cNvPr id="30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77485020-1911-4285-BFCF-465F181F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dirty="0"/>
              <a:t>Stop what you’re doing</a:t>
            </a:r>
          </a:p>
          <a:p>
            <a:r>
              <a:rPr lang="en-US" dirty="0"/>
              <a:t>Take an intentional break</a:t>
            </a:r>
          </a:p>
          <a:p>
            <a:r>
              <a:rPr lang="en-US" dirty="0"/>
              <a:t>Focus on boundaries</a:t>
            </a:r>
          </a:p>
          <a:p>
            <a:r>
              <a:rPr lang="en-US" dirty="0"/>
              <a:t>Prioritize Self-Care</a:t>
            </a:r>
          </a:p>
          <a:p>
            <a:r>
              <a:rPr lang="en-US" dirty="0"/>
              <a:t>Reevaluate/Values realignment</a:t>
            </a:r>
          </a:p>
          <a:p>
            <a:r>
              <a:rPr lang="en-US" dirty="0"/>
              <a:t>Increase community</a:t>
            </a:r>
          </a:p>
        </p:txBody>
      </p:sp>
    </p:spTree>
    <p:extLst>
      <p:ext uri="{BB962C8B-B14F-4D97-AF65-F5344CB8AC3E}">
        <p14:creationId xmlns:p14="http://schemas.microsoft.com/office/powerpoint/2010/main" val="2542988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AF466A-EB5C-4172-BC66-5FBD575A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Burnout</a:t>
            </a:r>
            <a:b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Re-evaluation</a:t>
            </a:r>
          </a:p>
        </p:txBody>
      </p:sp>
      <p:graphicFrame>
        <p:nvGraphicFramePr>
          <p:cNvPr id="107" name="Content Placeholder 2">
            <a:extLst>
              <a:ext uri="{FF2B5EF4-FFF2-40B4-BE49-F238E27FC236}">
                <a16:creationId xmlns:a16="http://schemas.microsoft.com/office/drawing/2014/main" id="{D7B0F7F3-1225-48AC-9C2A-73E7C025E3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26686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357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1EB072CB29240BB7294791739A163" ma:contentTypeVersion="13" ma:contentTypeDescription="Create a new document." ma:contentTypeScope="" ma:versionID="7318a281881fd8ef5fc0f723c013a00c">
  <xsd:schema xmlns:xsd="http://www.w3.org/2001/XMLSchema" xmlns:xs="http://www.w3.org/2001/XMLSchema" xmlns:p="http://schemas.microsoft.com/office/2006/metadata/properties" xmlns:ns2="9bebf26c-e5d9-4d70-981b-3d07a56ec0ae" xmlns:ns3="016e84a2-85f1-4597-a080-6d47ea0519b7" targetNamespace="http://schemas.microsoft.com/office/2006/metadata/properties" ma:root="true" ma:fieldsID="e865bbc13db8043b6b337b3a8de54b28" ns2:_="" ns3:_="">
    <xsd:import namespace="9bebf26c-e5d9-4d70-981b-3d07a56ec0ae"/>
    <xsd:import namespace="016e84a2-85f1-4597-a080-6d47ea0519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26c-e5d9-4d70-981b-3d07a56ec0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6e84a2-85f1-4597-a080-6d47ea0519b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8104FB-AD3B-4C88-85C1-CB3CDBDE6EE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8852CDF-125A-437E-B6BF-91623B27D0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FD9119-BF14-409C-9589-6312B8C8C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ebf26c-e5d9-4d70-981b-3d07a56ec0ae"/>
    <ds:schemaRef ds:uri="016e84a2-85f1-4597-a080-6d47ea0519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3658</TotalTime>
  <Words>516</Words>
  <Application>Microsoft Office PowerPoint</Application>
  <PresentationFormat>Widescreen</PresentationFormat>
  <Paragraphs>98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1_Office Theme</vt:lpstr>
      <vt:lpstr>2_Office Theme</vt:lpstr>
      <vt:lpstr>Tips to Prevent &amp; Recover from Burnout in the Legal Profession </vt:lpstr>
      <vt:lpstr>What is Burnout?</vt:lpstr>
      <vt:lpstr>Contributors to Burnout</vt:lpstr>
      <vt:lpstr>Institute for Well-Being in Law (IWIL)</vt:lpstr>
      <vt:lpstr>Symptoms/Warning Signs</vt:lpstr>
      <vt:lpstr>Prevention</vt:lpstr>
      <vt:lpstr>Soothing the Burn</vt:lpstr>
      <vt:lpstr>Recovering from Burnout</vt:lpstr>
      <vt:lpstr>Burnout Re-evaluation</vt:lpstr>
      <vt:lpstr>Recovering, cont.</vt:lpstr>
      <vt:lpstr>Increase Fun and Passion</vt:lpstr>
      <vt:lpstr>But what if it’s a sign…</vt:lpstr>
      <vt:lpstr>Helping Others</vt:lpstr>
      <vt:lpstr>Utilize social supports</vt:lpstr>
      <vt:lpstr>Thank you!  www.lclma.org www.masslomap.org  617-482-9600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PROCRASTINATION</dc:title>
  <dc:creator>Jeff Fortgang</dc:creator>
  <cp:lastModifiedBy>Shawn Healy</cp:lastModifiedBy>
  <cp:revision>202</cp:revision>
  <dcterms:created xsi:type="dcterms:W3CDTF">2008-01-11T18:01:02Z</dcterms:created>
  <dcterms:modified xsi:type="dcterms:W3CDTF">2022-02-09T20:01:07Z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0x0101004131EB072CB29240BB7294791739A163</vt:lpwstr>
  </property>
</Properties>
</file>